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tags/tag38.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ppt/notesSlides/notesSlide12.xml" ContentType="application/vnd.openxmlformats-officedocument.presentationml.notesSlide+xml"/>
  <Override PartName="/ppt/tags/tag34.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32.xml" ContentType="application/vnd.openxmlformats-officedocument.presentationml.tags+xml"/>
  <Override PartName="/ppt/tags/tag41.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tags/tag39.xml" ContentType="application/vnd.openxmlformats-officedocument.presentationml.tags+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ppt/tags/tag28.xml" ContentType="application/vnd.openxmlformats-officedocument.presentationml.tags+xml"/>
  <Override PartName="/ppt/notesSlides/notesSlide26.xml" ContentType="application/vnd.openxmlformats-officedocument.presentationml.notesSlide+xml"/>
  <Override PartName="/ppt/tags/tag37.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tags/tag35.xml" ContentType="application/vnd.openxmlformats-officedocument.presentationml.tags+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tags/tag15.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tags/tag33.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Override PartName="/ppt/tags/tag29.xml" ContentType="application/vnd.openxmlformats-officedocument.presentationml.tags+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8.xml" ContentType="application/vnd.openxmlformats-officedocument.presentationml.tags+xml"/>
  <Override PartName="/ppt/tags/tag36.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tags/tag43.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2"/>
  </p:notesMasterIdLst>
  <p:handoutMasterIdLst>
    <p:handoutMasterId r:id="rId33"/>
  </p:handoutMasterIdLst>
  <p:sldIdLst>
    <p:sldId id="485" r:id="rId2"/>
    <p:sldId id="581" r:id="rId3"/>
    <p:sldId id="582" r:id="rId4"/>
    <p:sldId id="585" r:id="rId5"/>
    <p:sldId id="583" r:id="rId6"/>
    <p:sldId id="641" r:id="rId7"/>
    <p:sldId id="591" r:id="rId8"/>
    <p:sldId id="592" r:id="rId9"/>
    <p:sldId id="594" r:id="rId10"/>
    <p:sldId id="604" r:id="rId11"/>
    <p:sldId id="605" r:id="rId12"/>
    <p:sldId id="624" r:id="rId13"/>
    <p:sldId id="623" r:id="rId14"/>
    <p:sldId id="627" r:id="rId15"/>
    <p:sldId id="639" r:id="rId16"/>
    <p:sldId id="628" r:id="rId17"/>
    <p:sldId id="637" r:id="rId18"/>
    <p:sldId id="633" r:id="rId19"/>
    <p:sldId id="632" r:id="rId20"/>
    <p:sldId id="631" r:id="rId21"/>
    <p:sldId id="630" r:id="rId22"/>
    <p:sldId id="640" r:id="rId23"/>
    <p:sldId id="589" r:id="rId24"/>
    <p:sldId id="618" r:id="rId25"/>
    <p:sldId id="619" r:id="rId26"/>
    <p:sldId id="595" r:id="rId27"/>
    <p:sldId id="588" r:id="rId28"/>
    <p:sldId id="626" r:id="rId29"/>
    <p:sldId id="625" r:id="rId30"/>
    <p:sldId id="603" r:id="rId31"/>
  </p:sldIdLst>
  <p:sldSz cx="9144000" cy="6858000" type="screen4x3"/>
  <p:notesSz cx="6699250" cy="9836150"/>
  <p:custDataLst>
    <p:tags r:id="rId34"/>
  </p:custDataLst>
  <p:defaultTextStyle>
    <a:defPPr>
      <a:defRPr lang="de-DE"/>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chemeClr val="tx1"/>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6600"/>
    <a:srgbClr val="0099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08" autoAdjust="0"/>
    <p:restoredTop sz="94564" autoAdjust="0"/>
  </p:normalViewPr>
  <p:slideViewPr>
    <p:cSldViewPr snapToGrid="0">
      <p:cViewPr varScale="1">
        <p:scale>
          <a:sx n="61" d="100"/>
          <a:sy n="61" d="100"/>
        </p:scale>
        <p:origin x="-708" y="-84"/>
      </p:cViewPr>
      <p:guideLst>
        <p:guide orient="horz" pos="4319"/>
        <p:guide pos="213"/>
        <p:guide pos="556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9106" name="Rectangle 2"/>
          <p:cNvSpPr>
            <a:spLocks noGrp="1" noChangeArrowheads="1"/>
          </p:cNvSpPr>
          <p:nvPr>
            <p:ph type="hdr" sz="quarter"/>
          </p:nvPr>
        </p:nvSpPr>
        <p:spPr bwMode="auto">
          <a:xfrm>
            <a:off x="0" y="0"/>
            <a:ext cx="2878138" cy="522288"/>
          </a:xfrm>
          <a:prstGeom prst="rect">
            <a:avLst/>
          </a:prstGeom>
          <a:noFill/>
          <a:ln w="9525">
            <a:noFill/>
            <a:miter lim="800000"/>
            <a:headEnd/>
            <a:tailEnd/>
          </a:ln>
          <a:effectLst/>
        </p:spPr>
        <p:txBody>
          <a:bodyPr vert="horz" wrap="square" lIns="89101" tIns="44550" rIns="89101" bIns="44550" numCol="1" anchor="t" anchorCtr="0" compatLnSpc="1">
            <a:prstTxWarp prst="textNoShape">
              <a:avLst/>
            </a:prstTxWarp>
          </a:bodyPr>
          <a:lstStyle>
            <a:lvl1pPr defTabSz="889000" eaLnBrk="1" hangingPunct="1">
              <a:defRPr sz="1200">
                <a:latin typeface="Arial" charset="0"/>
              </a:defRPr>
            </a:lvl1pPr>
          </a:lstStyle>
          <a:p>
            <a:pPr>
              <a:defRPr/>
            </a:pPr>
            <a:endParaRPr lang="en-GB" dirty="0"/>
          </a:p>
        </p:txBody>
      </p:sp>
      <p:sp>
        <p:nvSpPr>
          <p:cNvPr id="559107" name="Rectangle 3"/>
          <p:cNvSpPr>
            <a:spLocks noGrp="1" noChangeArrowheads="1"/>
          </p:cNvSpPr>
          <p:nvPr>
            <p:ph type="dt" sz="quarter" idx="1"/>
          </p:nvPr>
        </p:nvSpPr>
        <p:spPr bwMode="auto">
          <a:xfrm>
            <a:off x="3762375" y="0"/>
            <a:ext cx="2952750" cy="522288"/>
          </a:xfrm>
          <a:prstGeom prst="rect">
            <a:avLst/>
          </a:prstGeom>
          <a:noFill/>
          <a:ln w="9525">
            <a:noFill/>
            <a:miter lim="800000"/>
            <a:headEnd/>
            <a:tailEnd/>
          </a:ln>
          <a:effectLst/>
        </p:spPr>
        <p:txBody>
          <a:bodyPr vert="horz" wrap="square" lIns="89101" tIns="44550" rIns="89101" bIns="44550" numCol="1" anchor="t" anchorCtr="0" compatLnSpc="1">
            <a:prstTxWarp prst="textNoShape">
              <a:avLst/>
            </a:prstTxWarp>
          </a:bodyPr>
          <a:lstStyle>
            <a:lvl1pPr algn="r" defTabSz="889000" eaLnBrk="1" hangingPunct="1">
              <a:defRPr sz="1200">
                <a:latin typeface="Arial" charset="0"/>
              </a:defRPr>
            </a:lvl1pPr>
          </a:lstStyle>
          <a:p>
            <a:pPr>
              <a:defRPr/>
            </a:pPr>
            <a:endParaRPr lang="en-GB" dirty="0"/>
          </a:p>
        </p:txBody>
      </p:sp>
      <p:sp>
        <p:nvSpPr>
          <p:cNvPr id="559108" name="Rectangle 4"/>
          <p:cNvSpPr>
            <a:spLocks noGrp="1" noChangeArrowheads="1"/>
          </p:cNvSpPr>
          <p:nvPr>
            <p:ph type="ftr" sz="quarter" idx="2"/>
          </p:nvPr>
        </p:nvSpPr>
        <p:spPr bwMode="auto">
          <a:xfrm>
            <a:off x="0" y="9323388"/>
            <a:ext cx="2878138" cy="522287"/>
          </a:xfrm>
          <a:prstGeom prst="rect">
            <a:avLst/>
          </a:prstGeom>
          <a:noFill/>
          <a:ln w="9525">
            <a:noFill/>
            <a:miter lim="800000"/>
            <a:headEnd/>
            <a:tailEnd/>
          </a:ln>
          <a:effectLst/>
        </p:spPr>
        <p:txBody>
          <a:bodyPr vert="horz" wrap="square" lIns="89101" tIns="44550" rIns="89101" bIns="44550" numCol="1" anchor="b" anchorCtr="0" compatLnSpc="1">
            <a:prstTxWarp prst="textNoShape">
              <a:avLst/>
            </a:prstTxWarp>
          </a:bodyPr>
          <a:lstStyle>
            <a:lvl1pPr defTabSz="889000" eaLnBrk="1" hangingPunct="1">
              <a:defRPr sz="1200">
                <a:latin typeface="Arial" charset="0"/>
              </a:defRPr>
            </a:lvl1pPr>
          </a:lstStyle>
          <a:p>
            <a:pPr>
              <a:defRPr/>
            </a:pPr>
            <a:endParaRPr lang="en-GB" dirty="0"/>
          </a:p>
        </p:txBody>
      </p:sp>
      <p:sp>
        <p:nvSpPr>
          <p:cNvPr id="559109" name="Rectangle 5"/>
          <p:cNvSpPr>
            <a:spLocks noGrp="1" noChangeArrowheads="1"/>
          </p:cNvSpPr>
          <p:nvPr>
            <p:ph type="sldNum" sz="quarter" idx="3"/>
          </p:nvPr>
        </p:nvSpPr>
        <p:spPr bwMode="auto">
          <a:xfrm>
            <a:off x="3762375" y="9323388"/>
            <a:ext cx="2952750" cy="522287"/>
          </a:xfrm>
          <a:prstGeom prst="rect">
            <a:avLst/>
          </a:prstGeom>
          <a:noFill/>
          <a:ln w="9525">
            <a:noFill/>
            <a:miter lim="800000"/>
            <a:headEnd/>
            <a:tailEnd/>
          </a:ln>
          <a:effectLst/>
        </p:spPr>
        <p:txBody>
          <a:bodyPr vert="horz" wrap="square" lIns="89101" tIns="44550" rIns="89101" bIns="44550" numCol="1" anchor="b" anchorCtr="0" compatLnSpc="1">
            <a:prstTxWarp prst="textNoShape">
              <a:avLst/>
            </a:prstTxWarp>
          </a:bodyPr>
          <a:lstStyle>
            <a:lvl1pPr algn="r" defTabSz="889000" eaLnBrk="1" hangingPunct="1">
              <a:defRPr sz="1200">
                <a:latin typeface="Arial" charset="0"/>
              </a:defRPr>
            </a:lvl1pPr>
          </a:lstStyle>
          <a:p>
            <a:pPr>
              <a:defRPr/>
            </a:pPr>
            <a:fld id="{0FCE393F-0A80-4B0D-8615-27804D5C3B9E}" type="slidenum">
              <a:rPr lang="en-GB"/>
              <a:pPr>
                <a:defRPr/>
              </a:pPr>
              <a:t>‹#›</a:t>
            </a:fld>
            <a:endParaRPr lang="en-GB" dirty="0"/>
          </a:p>
        </p:txBody>
      </p:sp>
    </p:spTree>
    <p:extLst>
      <p:ext uri="{BB962C8B-B14F-4D97-AF65-F5344CB8AC3E}">
        <p14:creationId xmlns="" xmlns:p14="http://schemas.microsoft.com/office/powerpoint/2010/main" val="33669827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01950" cy="492125"/>
          </a:xfrm>
          <a:prstGeom prst="rect">
            <a:avLst/>
          </a:prstGeom>
          <a:noFill/>
          <a:ln w="9525">
            <a:noFill/>
            <a:miter lim="800000"/>
            <a:headEnd/>
            <a:tailEnd/>
          </a:ln>
          <a:effectLst/>
        </p:spPr>
        <p:txBody>
          <a:bodyPr vert="horz" wrap="square" lIns="94475" tIns="47239" rIns="94475" bIns="47239" numCol="1" anchor="t" anchorCtr="0" compatLnSpc="1">
            <a:prstTxWarp prst="textNoShape">
              <a:avLst/>
            </a:prstTxWarp>
          </a:bodyPr>
          <a:lstStyle>
            <a:lvl1pPr defTabSz="942975" eaLnBrk="1" hangingPunct="1">
              <a:defRPr sz="1300">
                <a:latin typeface="Arial" charset="0"/>
              </a:defRPr>
            </a:lvl1pPr>
          </a:lstStyle>
          <a:p>
            <a:pPr>
              <a:defRPr/>
            </a:pPr>
            <a:endParaRPr lang="en-GB" dirty="0"/>
          </a:p>
        </p:txBody>
      </p:sp>
      <p:sp>
        <p:nvSpPr>
          <p:cNvPr id="6147" name="Rectangle 3"/>
          <p:cNvSpPr>
            <a:spLocks noGrp="1" noChangeArrowheads="1"/>
          </p:cNvSpPr>
          <p:nvPr>
            <p:ph type="dt" idx="1"/>
          </p:nvPr>
        </p:nvSpPr>
        <p:spPr bwMode="auto">
          <a:xfrm>
            <a:off x="3797300" y="0"/>
            <a:ext cx="2901950" cy="492125"/>
          </a:xfrm>
          <a:prstGeom prst="rect">
            <a:avLst/>
          </a:prstGeom>
          <a:noFill/>
          <a:ln w="9525">
            <a:noFill/>
            <a:miter lim="800000"/>
            <a:headEnd/>
            <a:tailEnd/>
          </a:ln>
          <a:effectLst/>
        </p:spPr>
        <p:txBody>
          <a:bodyPr vert="horz" wrap="square" lIns="94475" tIns="47239" rIns="94475" bIns="47239" numCol="1" anchor="t" anchorCtr="0" compatLnSpc="1">
            <a:prstTxWarp prst="textNoShape">
              <a:avLst/>
            </a:prstTxWarp>
          </a:bodyPr>
          <a:lstStyle>
            <a:lvl1pPr algn="r" defTabSz="942975" eaLnBrk="1" hangingPunct="1">
              <a:defRPr sz="1300">
                <a:latin typeface="Arial" charset="0"/>
              </a:defRPr>
            </a:lvl1pPr>
          </a:lstStyle>
          <a:p>
            <a:pPr>
              <a:defRPr/>
            </a:pPr>
            <a:endParaRPr lang="en-GB" dirty="0"/>
          </a:p>
        </p:txBody>
      </p:sp>
      <p:sp>
        <p:nvSpPr>
          <p:cNvPr id="31748" name="Rectangle 4"/>
          <p:cNvSpPr>
            <a:spLocks noGrp="1" noRot="1" noChangeAspect="1" noChangeArrowheads="1" noTextEdit="1"/>
          </p:cNvSpPr>
          <p:nvPr>
            <p:ph type="sldImg" idx="2"/>
          </p:nvPr>
        </p:nvSpPr>
        <p:spPr bwMode="auto">
          <a:xfrm>
            <a:off x="890588" y="738188"/>
            <a:ext cx="4919662" cy="3689350"/>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893763" y="4672013"/>
            <a:ext cx="4911725" cy="4425950"/>
          </a:xfrm>
          <a:prstGeom prst="rect">
            <a:avLst/>
          </a:prstGeom>
          <a:noFill/>
          <a:ln w="9525">
            <a:noFill/>
            <a:miter lim="800000"/>
            <a:headEnd/>
            <a:tailEnd/>
          </a:ln>
          <a:effectLst/>
        </p:spPr>
        <p:txBody>
          <a:bodyPr vert="horz" wrap="square" lIns="94475" tIns="47239" rIns="94475" bIns="47239" numCol="1" anchor="t" anchorCtr="0" compatLnSpc="1">
            <a:prstTxWarp prst="textNoShape">
              <a:avLst/>
            </a:prstTxWarp>
          </a:bodyPr>
          <a:lstStyle/>
          <a:p>
            <a:pPr lvl="0"/>
            <a:r>
              <a:rPr lang="en-GB" noProof="0" smtClean="0"/>
              <a:t>Klicken Sie, um die Formate des Vorlagentextes zu bearbeiten</a:t>
            </a:r>
          </a:p>
          <a:p>
            <a:pPr lvl="1"/>
            <a:r>
              <a:rPr lang="en-GB" noProof="0" smtClean="0"/>
              <a:t>Zweite Ebene</a:t>
            </a:r>
          </a:p>
          <a:p>
            <a:pPr lvl="2"/>
            <a:r>
              <a:rPr lang="en-GB" noProof="0" smtClean="0"/>
              <a:t>Dritte Ebene</a:t>
            </a:r>
          </a:p>
          <a:p>
            <a:pPr lvl="3"/>
            <a:r>
              <a:rPr lang="en-GB" noProof="0" smtClean="0"/>
              <a:t>Vierte Ebene</a:t>
            </a:r>
          </a:p>
          <a:p>
            <a:pPr lvl="4"/>
            <a:r>
              <a:rPr lang="en-GB" noProof="0" smtClean="0"/>
              <a:t>Fünfte Ebene</a:t>
            </a:r>
          </a:p>
        </p:txBody>
      </p:sp>
      <p:sp>
        <p:nvSpPr>
          <p:cNvPr id="6150" name="Rectangle 6"/>
          <p:cNvSpPr>
            <a:spLocks noGrp="1" noChangeArrowheads="1"/>
          </p:cNvSpPr>
          <p:nvPr>
            <p:ph type="ftr" sz="quarter" idx="4"/>
          </p:nvPr>
        </p:nvSpPr>
        <p:spPr bwMode="auto">
          <a:xfrm>
            <a:off x="0" y="9345613"/>
            <a:ext cx="2901950" cy="490537"/>
          </a:xfrm>
          <a:prstGeom prst="rect">
            <a:avLst/>
          </a:prstGeom>
          <a:noFill/>
          <a:ln w="9525">
            <a:noFill/>
            <a:miter lim="800000"/>
            <a:headEnd/>
            <a:tailEnd/>
          </a:ln>
          <a:effectLst/>
        </p:spPr>
        <p:txBody>
          <a:bodyPr vert="horz" wrap="square" lIns="94475" tIns="47239" rIns="94475" bIns="47239" numCol="1" anchor="b" anchorCtr="0" compatLnSpc="1">
            <a:prstTxWarp prst="textNoShape">
              <a:avLst/>
            </a:prstTxWarp>
          </a:bodyPr>
          <a:lstStyle>
            <a:lvl1pPr defTabSz="942975" eaLnBrk="1" hangingPunct="1">
              <a:defRPr sz="1300">
                <a:latin typeface="Arial" charset="0"/>
              </a:defRPr>
            </a:lvl1pPr>
          </a:lstStyle>
          <a:p>
            <a:pPr>
              <a:defRPr/>
            </a:pPr>
            <a:endParaRPr lang="en-GB" dirty="0"/>
          </a:p>
        </p:txBody>
      </p:sp>
      <p:sp>
        <p:nvSpPr>
          <p:cNvPr id="6151" name="Rectangle 7"/>
          <p:cNvSpPr>
            <a:spLocks noGrp="1" noChangeArrowheads="1"/>
          </p:cNvSpPr>
          <p:nvPr>
            <p:ph type="sldNum" sz="quarter" idx="5"/>
          </p:nvPr>
        </p:nvSpPr>
        <p:spPr bwMode="auto">
          <a:xfrm>
            <a:off x="3797300" y="9345613"/>
            <a:ext cx="2901950" cy="490537"/>
          </a:xfrm>
          <a:prstGeom prst="rect">
            <a:avLst/>
          </a:prstGeom>
          <a:noFill/>
          <a:ln w="9525">
            <a:noFill/>
            <a:miter lim="800000"/>
            <a:headEnd/>
            <a:tailEnd/>
          </a:ln>
          <a:effectLst/>
        </p:spPr>
        <p:txBody>
          <a:bodyPr vert="horz" wrap="square" lIns="94475" tIns="47239" rIns="94475" bIns="47239" numCol="1" anchor="b" anchorCtr="0" compatLnSpc="1">
            <a:prstTxWarp prst="textNoShape">
              <a:avLst/>
            </a:prstTxWarp>
          </a:bodyPr>
          <a:lstStyle>
            <a:lvl1pPr algn="r" defTabSz="942975" eaLnBrk="1" hangingPunct="1">
              <a:defRPr sz="1300">
                <a:latin typeface="Arial" charset="0"/>
              </a:defRPr>
            </a:lvl1pPr>
          </a:lstStyle>
          <a:p>
            <a:pPr>
              <a:defRPr/>
            </a:pPr>
            <a:fld id="{B1698CE6-8B48-4FAF-BCE8-951A8181142E}" type="slidenum">
              <a:rPr lang="en-GB"/>
              <a:pPr>
                <a:defRPr/>
              </a:pPr>
              <a:t>‹#›</a:t>
            </a:fld>
            <a:endParaRPr lang="en-GB" dirty="0"/>
          </a:p>
        </p:txBody>
      </p:sp>
    </p:spTree>
    <p:extLst>
      <p:ext uri="{BB962C8B-B14F-4D97-AF65-F5344CB8AC3E}">
        <p14:creationId xmlns="" xmlns:p14="http://schemas.microsoft.com/office/powerpoint/2010/main" val="22309582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6AC49306-9B19-4C6C-BE43-B4413FD433D0}" type="slidenum">
              <a:rPr lang="en-GB" smtClean="0">
                <a:latin typeface="Arial" pitchFamily="34" charset="0"/>
              </a:rPr>
              <a:pPr/>
              <a:t>1</a:t>
            </a:fld>
            <a:endParaRPr lang="en-GB" dirty="0" smtClean="0">
              <a:latin typeface="Arial" pitchFamily="34" charset="0"/>
            </a:endParaRPr>
          </a:p>
        </p:txBody>
      </p:sp>
      <p:sp>
        <p:nvSpPr>
          <p:cNvPr id="32771" name="Rectangle 1026"/>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
        <p:nvSpPr>
          <p:cNvPr id="32772" name="Rectangle 1027"/>
          <p:cNvSpPr>
            <a:spLocks noGrp="1" noRot="1" noChangeAspect="1" noChangeArrowheads="1" noTextEdit="1"/>
          </p:cNvSpPr>
          <p:nvPr>
            <p:ph type="sldImg"/>
          </p:nvPr>
        </p:nvSpPr>
        <p:spPr>
          <a:xfrm>
            <a:off x="1588" y="0"/>
            <a:ext cx="6696075" cy="5022850"/>
          </a:xfr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D442C999-2B3E-4CDE-814B-E1F92BF68607}" type="slidenum">
              <a:rPr lang="en-GB" smtClean="0">
                <a:latin typeface="Arial" pitchFamily="34" charset="0"/>
              </a:rPr>
              <a:pPr/>
              <a:t>2</a:t>
            </a:fld>
            <a:endParaRPr lang="en-GB" dirty="0" smtClean="0">
              <a:latin typeface="Arial"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8512A052-A0E0-42BA-97D5-C4478766954B}" type="slidenum">
              <a:rPr lang="en-GB" smtClean="0">
                <a:latin typeface="Arial" pitchFamily="34" charset="0"/>
              </a:rPr>
              <a:pPr/>
              <a:t>3</a:t>
            </a:fld>
            <a:endParaRPr lang="en-GB" dirty="0" smtClean="0">
              <a:latin typeface="Arial" pitchFamily="34"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87B0DDCD-F2F4-4A50-8210-C5CD22F518AD}" type="slidenum">
              <a:rPr lang="en-GB" smtClean="0">
                <a:latin typeface="Arial" pitchFamily="34" charset="0"/>
              </a:rPr>
              <a:pPr/>
              <a:t>4</a:t>
            </a:fld>
            <a:endParaRPr lang="en-GB" dirty="0" smtClean="0">
              <a:latin typeface="Arial" pitchFamily="34" charset="0"/>
            </a:endParaRPr>
          </a:p>
        </p:txBody>
      </p:sp>
      <p:sp>
        <p:nvSpPr>
          <p:cNvPr id="34819" name="Rectangle 2"/>
          <p:cNvSpPr>
            <a:spLocks noGrp="1" noRot="1" noChangeAspect="1" noChangeArrowheads="1" noTextEdit="1"/>
          </p:cNvSpPr>
          <p:nvPr>
            <p:ph type="sldImg"/>
          </p:nvPr>
        </p:nvSpPr>
        <p:spPr>
          <a:xfrm>
            <a:off x="0" y="-14288"/>
            <a:ext cx="6699250" cy="5024438"/>
          </a:xfrm>
          <a:ln/>
        </p:spPr>
      </p:sp>
      <p:sp>
        <p:nvSpPr>
          <p:cNvPr id="34820"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DA4B92E2-5F31-4EF8-B106-B283D199DF1C}" type="slidenum">
              <a:rPr lang="en-GB" smtClean="0">
                <a:latin typeface="Arial" pitchFamily="34" charset="0"/>
              </a:rPr>
              <a:pPr/>
              <a:t>5</a:t>
            </a:fld>
            <a:endParaRPr lang="en-GB" dirty="0" smtClean="0">
              <a:latin typeface="Arial" pitchFamily="34" charset="0"/>
            </a:endParaRPr>
          </a:p>
        </p:txBody>
      </p:sp>
      <p:sp>
        <p:nvSpPr>
          <p:cNvPr id="43011" name="Rectangle 2"/>
          <p:cNvSpPr>
            <a:spLocks noGrp="1" noRot="1" noChangeAspect="1" noChangeArrowheads="1" noTextEdit="1"/>
          </p:cNvSpPr>
          <p:nvPr>
            <p:ph type="sldImg"/>
          </p:nvPr>
        </p:nvSpPr>
        <p:spPr>
          <a:xfrm>
            <a:off x="0" y="-14288"/>
            <a:ext cx="6699250" cy="5024438"/>
          </a:xfrm>
          <a:ln/>
        </p:spPr>
      </p:sp>
      <p:sp>
        <p:nvSpPr>
          <p:cNvPr id="43012"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DA4B92E2-5F31-4EF8-B106-B283D199DF1C}" type="slidenum">
              <a:rPr lang="en-GB" smtClean="0">
                <a:latin typeface="Arial" pitchFamily="34" charset="0"/>
              </a:rPr>
              <a:pPr/>
              <a:t>6</a:t>
            </a:fld>
            <a:endParaRPr lang="en-GB" dirty="0" smtClean="0">
              <a:latin typeface="Arial" pitchFamily="34" charset="0"/>
            </a:endParaRPr>
          </a:p>
        </p:txBody>
      </p:sp>
      <p:sp>
        <p:nvSpPr>
          <p:cNvPr id="43011" name="Rectangle 2"/>
          <p:cNvSpPr>
            <a:spLocks noGrp="1" noRot="1" noChangeAspect="1" noChangeArrowheads="1" noTextEdit="1"/>
          </p:cNvSpPr>
          <p:nvPr>
            <p:ph type="sldImg"/>
          </p:nvPr>
        </p:nvSpPr>
        <p:spPr>
          <a:xfrm>
            <a:off x="0" y="-14288"/>
            <a:ext cx="6699250" cy="5024438"/>
          </a:xfrm>
          <a:ln/>
        </p:spPr>
      </p:sp>
      <p:sp>
        <p:nvSpPr>
          <p:cNvPr id="43012"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8312241-C56C-4396-BB27-16D42698F81A}" type="slidenum">
              <a:rPr lang="en-GB" smtClean="0">
                <a:latin typeface="Arial" pitchFamily="34" charset="0"/>
              </a:rPr>
              <a:pPr/>
              <a:t>7</a:t>
            </a:fld>
            <a:endParaRPr lang="en-GB" dirty="0" smtClean="0">
              <a:latin typeface="Arial" pitchFamily="34" charset="0"/>
            </a:endParaRPr>
          </a:p>
        </p:txBody>
      </p:sp>
      <p:sp>
        <p:nvSpPr>
          <p:cNvPr id="37891" name="Rectangle 2"/>
          <p:cNvSpPr>
            <a:spLocks noGrp="1" noRot="1" noChangeAspect="1" noChangeArrowheads="1" noTextEdit="1"/>
          </p:cNvSpPr>
          <p:nvPr>
            <p:ph type="sldImg"/>
          </p:nvPr>
        </p:nvSpPr>
        <p:spPr>
          <a:xfrm>
            <a:off x="0" y="-14288"/>
            <a:ext cx="6699250" cy="5024438"/>
          </a:xfrm>
          <a:ln/>
        </p:spPr>
      </p:sp>
      <p:sp>
        <p:nvSpPr>
          <p:cNvPr id="37892"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720E26A6-8C2E-41AE-81A7-92BE06F73072}" type="slidenum">
              <a:rPr lang="en-GB" smtClean="0">
                <a:latin typeface="Arial" pitchFamily="34" charset="0"/>
              </a:rPr>
              <a:pPr/>
              <a:t>8</a:t>
            </a:fld>
            <a:endParaRPr lang="en-GB" dirty="0" smtClean="0">
              <a:latin typeface="Arial" pitchFamily="34" charset="0"/>
            </a:endParaRPr>
          </a:p>
        </p:txBody>
      </p:sp>
      <p:sp>
        <p:nvSpPr>
          <p:cNvPr id="38915" name="Rectangle 2"/>
          <p:cNvSpPr>
            <a:spLocks noGrp="1" noRot="1" noChangeAspect="1" noChangeArrowheads="1" noTextEdit="1"/>
          </p:cNvSpPr>
          <p:nvPr>
            <p:ph type="sldImg"/>
          </p:nvPr>
        </p:nvSpPr>
        <p:spPr>
          <a:xfrm>
            <a:off x="0" y="-14288"/>
            <a:ext cx="6699250" cy="5024438"/>
          </a:xfrm>
          <a:ln/>
        </p:spPr>
      </p:sp>
      <p:sp>
        <p:nvSpPr>
          <p:cNvPr id="38916"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C3726C77-F781-43AC-8B35-74D45B31F98E}" type="slidenum">
              <a:rPr lang="en-GB" smtClean="0">
                <a:latin typeface="Arial" pitchFamily="34" charset="0"/>
              </a:rPr>
              <a:pPr/>
              <a:t>9</a:t>
            </a:fld>
            <a:endParaRPr lang="en-GB" dirty="0" smtClean="0">
              <a:latin typeface="Arial" pitchFamily="34" charset="0"/>
            </a:endParaRPr>
          </a:p>
        </p:txBody>
      </p:sp>
      <p:sp>
        <p:nvSpPr>
          <p:cNvPr id="39939" name="Rectangle 2"/>
          <p:cNvSpPr>
            <a:spLocks noGrp="1" noRot="1" noChangeAspect="1" noChangeArrowheads="1" noTextEdit="1"/>
          </p:cNvSpPr>
          <p:nvPr>
            <p:ph type="sldImg"/>
          </p:nvPr>
        </p:nvSpPr>
        <p:spPr>
          <a:xfrm>
            <a:off x="0" y="-14288"/>
            <a:ext cx="6699250" cy="5024438"/>
          </a:xfrm>
          <a:ln/>
        </p:spPr>
      </p:sp>
      <p:sp>
        <p:nvSpPr>
          <p:cNvPr id="39940"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F66843D5-730F-44D8-A7B5-B40180EF06E5}" type="slidenum">
              <a:rPr lang="en-GB" smtClean="0">
                <a:latin typeface="Arial" pitchFamily="34" charset="0"/>
              </a:rPr>
              <a:pPr/>
              <a:t>10</a:t>
            </a:fld>
            <a:endParaRPr lang="en-GB" dirty="0" smtClean="0">
              <a:latin typeface="Arial" pitchFamily="34" charset="0"/>
            </a:endParaRPr>
          </a:p>
        </p:txBody>
      </p:sp>
      <p:sp>
        <p:nvSpPr>
          <p:cNvPr id="40963" name="Rectangle 2"/>
          <p:cNvSpPr>
            <a:spLocks noGrp="1" noRot="1" noChangeAspect="1" noChangeArrowheads="1" noTextEdit="1"/>
          </p:cNvSpPr>
          <p:nvPr>
            <p:ph type="sldImg"/>
          </p:nvPr>
        </p:nvSpPr>
        <p:spPr>
          <a:xfrm>
            <a:off x="0" y="-14288"/>
            <a:ext cx="6699250" cy="5024438"/>
          </a:xfrm>
          <a:ln/>
        </p:spPr>
      </p:sp>
      <p:sp>
        <p:nvSpPr>
          <p:cNvPr id="40964"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B8E5382F-07AC-46D8-8717-4651FAB71861}" type="slidenum">
              <a:rPr lang="en-GB" smtClean="0">
                <a:latin typeface="Arial" pitchFamily="34" charset="0"/>
              </a:rPr>
              <a:pPr/>
              <a:t>11</a:t>
            </a:fld>
            <a:endParaRPr lang="en-GB" dirty="0" smtClean="0">
              <a:latin typeface="Arial" pitchFamily="34" charset="0"/>
            </a:endParaRPr>
          </a:p>
        </p:txBody>
      </p:sp>
      <p:sp>
        <p:nvSpPr>
          <p:cNvPr id="41987" name="Rectangle 2"/>
          <p:cNvSpPr>
            <a:spLocks noGrp="1" noRot="1" noChangeAspect="1" noChangeArrowheads="1" noTextEdit="1"/>
          </p:cNvSpPr>
          <p:nvPr>
            <p:ph type="sldImg"/>
          </p:nvPr>
        </p:nvSpPr>
        <p:spPr>
          <a:xfrm>
            <a:off x="0" y="-14288"/>
            <a:ext cx="6699250" cy="5024438"/>
          </a:xfrm>
          <a:ln/>
        </p:spPr>
      </p:sp>
      <p:sp>
        <p:nvSpPr>
          <p:cNvPr id="41988"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B8E5382F-07AC-46D8-8717-4651FAB71861}" type="slidenum">
              <a:rPr lang="en-GB" smtClean="0">
                <a:latin typeface="Arial" pitchFamily="34" charset="0"/>
              </a:rPr>
              <a:pPr/>
              <a:t>12</a:t>
            </a:fld>
            <a:endParaRPr lang="en-GB" dirty="0" smtClean="0">
              <a:latin typeface="Arial" pitchFamily="34" charset="0"/>
            </a:endParaRPr>
          </a:p>
        </p:txBody>
      </p:sp>
      <p:sp>
        <p:nvSpPr>
          <p:cNvPr id="41987" name="Rectangle 2"/>
          <p:cNvSpPr>
            <a:spLocks noGrp="1" noRot="1" noChangeAspect="1" noChangeArrowheads="1" noTextEdit="1"/>
          </p:cNvSpPr>
          <p:nvPr>
            <p:ph type="sldImg"/>
          </p:nvPr>
        </p:nvSpPr>
        <p:spPr>
          <a:xfrm>
            <a:off x="0" y="-14288"/>
            <a:ext cx="6699250" cy="5024438"/>
          </a:xfrm>
          <a:ln/>
        </p:spPr>
      </p:sp>
      <p:sp>
        <p:nvSpPr>
          <p:cNvPr id="41988"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B8E5382F-07AC-46D8-8717-4651FAB71861}" type="slidenum">
              <a:rPr lang="en-GB" smtClean="0">
                <a:latin typeface="Arial" pitchFamily="34" charset="0"/>
              </a:rPr>
              <a:pPr/>
              <a:t>13</a:t>
            </a:fld>
            <a:endParaRPr lang="en-GB" dirty="0" smtClean="0">
              <a:latin typeface="Arial" pitchFamily="34" charset="0"/>
            </a:endParaRPr>
          </a:p>
        </p:txBody>
      </p:sp>
      <p:sp>
        <p:nvSpPr>
          <p:cNvPr id="41987" name="Rectangle 2"/>
          <p:cNvSpPr>
            <a:spLocks noGrp="1" noRot="1" noChangeAspect="1" noChangeArrowheads="1" noTextEdit="1"/>
          </p:cNvSpPr>
          <p:nvPr>
            <p:ph type="sldImg"/>
          </p:nvPr>
        </p:nvSpPr>
        <p:spPr>
          <a:xfrm>
            <a:off x="0" y="-14288"/>
            <a:ext cx="6699250" cy="5024438"/>
          </a:xfrm>
          <a:ln/>
        </p:spPr>
      </p:sp>
      <p:sp>
        <p:nvSpPr>
          <p:cNvPr id="41988" name="Rectangle 3"/>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431111AD-EECC-441E-8D7E-975A2EE18E40}" type="slidenum">
              <a:rPr lang="en-GB" smtClean="0">
                <a:latin typeface="Arial" pitchFamily="34" charset="0"/>
              </a:rPr>
              <a:pPr/>
              <a:t>14</a:t>
            </a:fld>
            <a:endParaRPr lang="en-GB" dirty="0" smtClean="0">
              <a:latin typeface="Arial" pitchFamily="34"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431111AD-EECC-441E-8D7E-975A2EE18E40}" type="slidenum">
              <a:rPr lang="en-GB" smtClean="0">
                <a:latin typeface="Arial" pitchFamily="34" charset="0"/>
              </a:rPr>
              <a:pPr/>
              <a:t>15</a:t>
            </a:fld>
            <a:endParaRPr lang="en-GB" dirty="0" smtClean="0">
              <a:latin typeface="Arial" pitchFamily="34"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B3CF9D1-7782-42AB-A158-DDF85D85C5D8}" type="slidenum">
              <a:rPr lang="en-GB" smtClean="0">
                <a:latin typeface="Arial" pitchFamily="34" charset="0"/>
              </a:rPr>
              <a:pPr/>
              <a:t>16</a:t>
            </a:fld>
            <a:endParaRPr lang="en-GB" dirty="0" smtClean="0">
              <a:latin typeface="Arial" pitchFamily="34"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E9103999-AD2A-40BE-AF14-B861A3116A14}" type="slidenum">
              <a:rPr lang="en-GB" smtClean="0">
                <a:latin typeface="Arial" pitchFamily="34" charset="0"/>
              </a:rPr>
              <a:pPr/>
              <a:t>18</a:t>
            </a:fld>
            <a:endParaRPr lang="en-GB" dirty="0" smtClean="0">
              <a:latin typeface="Arial" pitchFamily="34"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57AA9420-AF4C-40F0-B548-55160EA66F82}" type="slidenum">
              <a:rPr lang="en-GB" smtClean="0">
                <a:latin typeface="Arial" pitchFamily="34" charset="0"/>
              </a:rPr>
              <a:pPr/>
              <a:t>19</a:t>
            </a:fld>
            <a:endParaRPr lang="en-GB" dirty="0" smtClean="0">
              <a:latin typeface="Arial" pitchFamily="34"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C474082B-6646-4D8A-AED2-A088098A6C1D}" type="slidenum">
              <a:rPr lang="en-GB" smtClean="0">
                <a:latin typeface="Arial" pitchFamily="34" charset="0"/>
              </a:rPr>
              <a:pPr/>
              <a:t>20</a:t>
            </a:fld>
            <a:endParaRPr lang="en-GB" dirty="0" smtClean="0">
              <a:latin typeface="Arial" pitchFamily="34"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EB6AACE7-A0CF-4E10-85DC-CE9AB241CF51}" type="slidenum">
              <a:rPr lang="en-GB" smtClean="0">
                <a:latin typeface="Arial" pitchFamily="34" charset="0"/>
              </a:rPr>
              <a:pPr/>
              <a:t>21</a:t>
            </a:fld>
            <a:endParaRPr lang="en-GB" dirty="0" smtClean="0">
              <a:latin typeface="Arial" pitchFamily="34"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EB6AACE7-A0CF-4E10-85DC-CE9AB241CF51}" type="slidenum">
              <a:rPr lang="en-GB" smtClean="0">
                <a:latin typeface="Arial" pitchFamily="34" charset="0"/>
              </a:rPr>
              <a:pPr/>
              <a:t>22</a:t>
            </a:fld>
            <a:endParaRPr lang="en-GB" dirty="0" smtClean="0">
              <a:latin typeface="Arial" pitchFamily="34"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797D924A-6FC3-40A7-A2A3-CF7FD5EA4405}" type="slidenum">
              <a:rPr lang="en-GB" smtClean="0">
                <a:latin typeface="Arial" pitchFamily="34" charset="0"/>
              </a:rPr>
              <a:pPr/>
              <a:t>23</a:t>
            </a:fld>
            <a:endParaRPr lang="en-GB" dirty="0" smtClean="0">
              <a:latin typeface="Arial" pitchFamily="34"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95F2EBA9-82A2-49F4-9750-B11CD92BF17A}" type="slidenum">
              <a:rPr lang="en-GB" smtClean="0">
                <a:latin typeface="Arial" pitchFamily="34" charset="0"/>
              </a:rPr>
              <a:pPr/>
              <a:t>24</a:t>
            </a:fld>
            <a:endParaRPr lang="en-GB" dirty="0" smtClean="0">
              <a:latin typeface="Arial" pitchFamily="34"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097D9215-1128-4032-A178-B7A1D61A1ECC}" type="slidenum">
              <a:rPr lang="en-GB" smtClean="0">
                <a:latin typeface="Arial" pitchFamily="34" charset="0"/>
              </a:rPr>
              <a:pPr/>
              <a:t>25</a:t>
            </a:fld>
            <a:endParaRPr lang="en-GB" dirty="0" smtClean="0">
              <a:latin typeface="Arial" pitchFamily="34"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7C0EA731-955C-4192-876A-5DD82996DFA5}" type="slidenum">
              <a:rPr lang="en-GB" smtClean="0">
                <a:latin typeface="Arial" pitchFamily="34" charset="0"/>
              </a:rPr>
              <a:pPr/>
              <a:t>26</a:t>
            </a:fld>
            <a:endParaRPr lang="en-GB" dirty="0" smtClean="0">
              <a:latin typeface="Arial" pitchFamily="34"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06D93DBF-8956-4B6D-A00B-D462B54AEC2E}" type="slidenum">
              <a:rPr lang="en-GB" smtClean="0">
                <a:latin typeface="Arial" pitchFamily="34" charset="0"/>
              </a:rPr>
              <a:pPr/>
              <a:t>27</a:t>
            </a:fld>
            <a:endParaRPr lang="en-GB" dirty="0" smtClean="0">
              <a:latin typeface="Arial" pitchFamily="34"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06D93DBF-8956-4B6D-A00B-D462B54AEC2E}" type="slidenum">
              <a:rPr lang="en-GB" smtClean="0">
                <a:latin typeface="Arial" pitchFamily="34" charset="0"/>
              </a:rPr>
              <a:pPr/>
              <a:t>28</a:t>
            </a:fld>
            <a:endParaRPr lang="en-GB" dirty="0" smtClean="0">
              <a:latin typeface="Arial" pitchFamily="34"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06D93DBF-8956-4B6D-A00B-D462B54AEC2E}" type="slidenum">
              <a:rPr lang="en-GB" smtClean="0">
                <a:latin typeface="Arial" pitchFamily="34" charset="0"/>
              </a:rPr>
              <a:pPr/>
              <a:t>29</a:t>
            </a:fld>
            <a:endParaRPr lang="en-GB" dirty="0" smtClean="0">
              <a:latin typeface="Arial" pitchFamily="34"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6D5D414A-8291-4391-8ED7-18ECF6999F2B}" type="slidenum">
              <a:rPr lang="en-GB" smtClean="0">
                <a:latin typeface="Arial" pitchFamily="34" charset="0"/>
              </a:rPr>
              <a:pPr/>
              <a:t>30</a:t>
            </a:fld>
            <a:endParaRPr lang="en-GB" dirty="0" smtClean="0">
              <a:latin typeface="Arial" pitchFamily="34" charset="0"/>
            </a:endParaRPr>
          </a:p>
        </p:txBody>
      </p:sp>
      <p:sp>
        <p:nvSpPr>
          <p:cNvPr id="60419" name="Rectangle 1026"/>
          <p:cNvSpPr>
            <a:spLocks noGrp="1" noChangeArrowheads="1"/>
          </p:cNvSpPr>
          <p:nvPr>
            <p:ph type="body" idx="1"/>
          </p:nvPr>
        </p:nvSpPr>
        <p:spPr>
          <a:xfrm>
            <a:off x="242888" y="5253038"/>
            <a:ext cx="6283325" cy="4051300"/>
          </a:xfrm>
          <a:noFill/>
          <a:ln/>
        </p:spPr>
        <p:txBody>
          <a:bodyPr lIns="89384" tIns="44694" rIns="89384" bIns="44694"/>
          <a:lstStyle/>
          <a:p>
            <a:pPr eaLnBrk="1" hangingPunct="1"/>
            <a:endParaRPr lang="en-GB" dirty="0" smtClean="0">
              <a:latin typeface="Arial" pitchFamily="34" charset="0"/>
            </a:endParaRPr>
          </a:p>
        </p:txBody>
      </p:sp>
      <p:sp>
        <p:nvSpPr>
          <p:cNvPr id="60420" name="Rectangle 1027"/>
          <p:cNvSpPr>
            <a:spLocks noGrp="1" noRot="1" noChangeAspect="1" noChangeArrowheads="1" noTextEdit="1"/>
          </p:cNvSpPr>
          <p:nvPr>
            <p:ph type="sldImg"/>
          </p:nvPr>
        </p:nvSpPr>
        <p:spPr>
          <a:xfrm>
            <a:off x="1588" y="0"/>
            <a:ext cx="6696075" cy="5022850"/>
          </a:xfr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email"/>
          <a:srcRect/>
          <a:stretch>
            <a:fillRect/>
          </a:stretch>
        </a:blipFill>
        <a:effectLst/>
      </p:bgPr>
    </p:bg>
    <p:spTree>
      <p:nvGrpSpPr>
        <p:cNvPr id="1" name=""/>
        <p:cNvGrpSpPr/>
        <p:nvPr/>
      </p:nvGrpSpPr>
      <p:grpSpPr>
        <a:xfrm>
          <a:off x="0" y="0"/>
          <a:ext cx="0" cy="0"/>
          <a:chOff x="0" y="0"/>
          <a:chExt cx="0" cy="0"/>
        </a:xfrm>
      </p:grpSpPr>
      <p:pic>
        <p:nvPicPr>
          <p:cNvPr id="4" name="Picture 6" descr="Unbenannt-2"/>
          <p:cNvPicPr>
            <a:picLocks noChangeAspect="1" noChangeArrowheads="1"/>
          </p:cNvPicPr>
          <p:nvPr userDrawn="1"/>
        </p:nvPicPr>
        <p:blipFill>
          <a:blip r:embed="rId3" cstate="email"/>
          <a:srcRect/>
          <a:stretch>
            <a:fillRect/>
          </a:stretch>
        </p:blipFill>
        <p:spPr bwMode="auto">
          <a:xfrm>
            <a:off x="7097713" y="2887663"/>
            <a:ext cx="1381125" cy="2136775"/>
          </a:xfrm>
          <a:prstGeom prst="rect">
            <a:avLst/>
          </a:prstGeom>
          <a:noFill/>
          <a:ln w="9525">
            <a:noFill/>
            <a:miter lim="800000"/>
            <a:headEnd/>
            <a:tailEnd/>
          </a:ln>
        </p:spPr>
      </p:pic>
      <p:pic>
        <p:nvPicPr>
          <p:cNvPr id="5" name="Picture 13" descr="PP small"/>
          <p:cNvPicPr>
            <a:picLocks noChangeAspect="1" noChangeArrowheads="1"/>
          </p:cNvPicPr>
          <p:nvPr userDrawn="1"/>
        </p:nvPicPr>
        <p:blipFill>
          <a:blip r:embed="rId4" cstate="email"/>
          <a:srcRect/>
          <a:stretch>
            <a:fillRect/>
          </a:stretch>
        </p:blipFill>
        <p:spPr bwMode="auto">
          <a:xfrm>
            <a:off x="5516563" y="6005513"/>
            <a:ext cx="3225800" cy="403225"/>
          </a:xfrm>
          <a:prstGeom prst="rect">
            <a:avLst/>
          </a:prstGeom>
          <a:noFill/>
          <a:ln w="9525">
            <a:noFill/>
            <a:miter lim="800000"/>
            <a:headEnd/>
            <a:tailEnd/>
          </a:ln>
        </p:spPr>
      </p:pic>
      <p:sp>
        <p:nvSpPr>
          <p:cNvPr id="1045506" name="Rectangle 2"/>
          <p:cNvSpPr>
            <a:spLocks noGrp="1" noChangeArrowheads="1"/>
          </p:cNvSpPr>
          <p:nvPr>
            <p:ph type="ctrTitle" sz="quarter"/>
          </p:nvPr>
        </p:nvSpPr>
        <p:spPr>
          <a:xfrm>
            <a:off x="2581275" y="1639888"/>
            <a:ext cx="6081713" cy="909637"/>
          </a:xfrm>
        </p:spPr>
        <p:txBody>
          <a:bodyPr lIns="91440" rIns="91440" anchor="b"/>
          <a:lstStyle>
            <a:lvl1pPr>
              <a:defRPr sz="2800">
                <a:solidFill>
                  <a:schemeClr val="bg1"/>
                </a:solidFill>
              </a:defRPr>
            </a:lvl1pPr>
          </a:lstStyle>
          <a:p>
            <a:r>
              <a:rPr lang="en-US"/>
              <a:t>Click to edit Master title style</a:t>
            </a:r>
            <a:endParaRPr lang="de-DE"/>
          </a:p>
        </p:txBody>
      </p:sp>
      <p:sp>
        <p:nvSpPr>
          <p:cNvPr id="1045507" name="Rectangle 3"/>
          <p:cNvSpPr>
            <a:spLocks noGrp="1" noChangeArrowheads="1"/>
          </p:cNvSpPr>
          <p:nvPr>
            <p:ph type="subTitle" sz="quarter" idx="1"/>
          </p:nvPr>
        </p:nvSpPr>
        <p:spPr>
          <a:xfrm>
            <a:off x="2581275" y="2547938"/>
            <a:ext cx="6088063" cy="904875"/>
          </a:xfrm>
        </p:spPr>
        <p:txBody>
          <a:bodyPr lIns="91440" rIns="91440" anchor="ctr"/>
          <a:lstStyle>
            <a:lvl1pPr marL="0" indent="0">
              <a:spcBef>
                <a:spcPct val="0"/>
              </a:spcBef>
              <a:buFont typeface="Wingdings" pitchFamily="2" charset="2"/>
              <a:buNone/>
              <a:defRPr b="1">
                <a:solidFill>
                  <a:schemeClr val="bg1"/>
                </a:solidFill>
              </a:defRPr>
            </a:lvl1pPr>
          </a:lstStyle>
          <a:p>
            <a:r>
              <a:rPr lang="en-US"/>
              <a:t>Click to edit Master text styles</a:t>
            </a:r>
          </a:p>
        </p:txBody>
      </p:sp>
    </p:spTree>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19088" y="1879600"/>
            <a:ext cx="4186237" cy="4029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7725" y="1879600"/>
            <a:ext cx="4186238" cy="4029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11950" y="622300"/>
            <a:ext cx="2132013" cy="5286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14325" y="622300"/>
            <a:ext cx="6245225" cy="5286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dirty="0" smtClean="0"/>
              <a:t>Private and confidential. Not to be used by anyone other than addressee and addresser.</a:t>
            </a:r>
            <a:endParaRPr lang="de-DE"/>
          </a:p>
        </p:txBody>
      </p:sp>
    </p:spTree>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email"/>
          <a:srcRect/>
          <a:stretch>
            <a:fillRect/>
          </a:stretch>
        </a:blip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314325" y="622300"/>
            <a:ext cx="8515350" cy="60007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en-US" smtClean="0"/>
              <a:t>Click to edit Master title style</a:t>
            </a:r>
            <a:endParaRPr lang="de-DE" smtClean="0"/>
          </a:p>
        </p:txBody>
      </p:sp>
      <p:sp>
        <p:nvSpPr>
          <p:cNvPr id="13315" name="Rectangle 3"/>
          <p:cNvSpPr>
            <a:spLocks noGrp="1" noChangeArrowheads="1"/>
          </p:cNvSpPr>
          <p:nvPr>
            <p:ph type="body" idx="1"/>
          </p:nvPr>
        </p:nvSpPr>
        <p:spPr bwMode="auto">
          <a:xfrm>
            <a:off x="319088" y="1879600"/>
            <a:ext cx="8524875" cy="402907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smtClean="0"/>
          </a:p>
        </p:txBody>
      </p:sp>
      <p:sp>
        <p:nvSpPr>
          <p:cNvPr id="1044485" name="Rectangle 5"/>
          <p:cNvSpPr>
            <a:spLocks noGrp="1" noChangeArrowheads="1"/>
          </p:cNvSpPr>
          <p:nvPr>
            <p:ph type="ftr" sz="quarter" idx="3"/>
          </p:nvPr>
        </p:nvSpPr>
        <p:spPr bwMode="auto">
          <a:xfrm>
            <a:off x="276225" y="6408738"/>
            <a:ext cx="2762250" cy="2476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solidFill>
                  <a:schemeClr val="tx2"/>
                </a:solidFill>
                <a:latin typeface="Arial" charset="0"/>
              </a:defRPr>
            </a:lvl1pPr>
          </a:lstStyle>
          <a:p>
            <a:pPr>
              <a:defRPr/>
            </a:pPr>
            <a:r>
              <a:rPr lang="en-US" dirty="0" smtClean="0"/>
              <a:t>Private and confidential. Not to be used by anyone other than addressee and addresser.</a:t>
            </a:r>
            <a:endParaRPr lang="de-DE"/>
          </a:p>
        </p:txBody>
      </p:sp>
      <p:pic>
        <p:nvPicPr>
          <p:cNvPr id="13317" name="Picture 17" descr="PP small"/>
          <p:cNvPicPr>
            <a:picLocks noChangeAspect="1" noChangeArrowheads="1"/>
          </p:cNvPicPr>
          <p:nvPr userDrawn="1"/>
        </p:nvPicPr>
        <p:blipFill>
          <a:blip r:embed="rId14" cstate="email"/>
          <a:srcRect/>
          <a:stretch>
            <a:fillRect/>
          </a:stretch>
        </p:blipFill>
        <p:spPr bwMode="auto">
          <a:xfrm>
            <a:off x="6361113" y="6350000"/>
            <a:ext cx="2463800" cy="3079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56"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spd="med">
    <p:wipe dir="r"/>
  </p:transition>
  <p:hf sldNum="0" hdr="0" dt="0"/>
  <p:txStyles>
    <p:titleStyle>
      <a:lvl1pPr algn="l" rtl="0" eaLnBrk="0" fontAlgn="base" hangingPunct="0">
        <a:lnSpc>
          <a:spcPct val="95000"/>
        </a:lnSpc>
        <a:spcBef>
          <a:spcPct val="0"/>
        </a:spcBef>
        <a:spcAft>
          <a:spcPct val="0"/>
        </a:spcAft>
        <a:defRPr sz="2400" b="1">
          <a:solidFill>
            <a:schemeClr val="accent2"/>
          </a:solidFill>
          <a:latin typeface="+mj-lt"/>
          <a:ea typeface="+mj-ea"/>
          <a:cs typeface="+mj-cs"/>
        </a:defRPr>
      </a:lvl1pPr>
      <a:lvl2pPr algn="l" rtl="0" eaLnBrk="0" fontAlgn="base" hangingPunct="0">
        <a:lnSpc>
          <a:spcPct val="95000"/>
        </a:lnSpc>
        <a:spcBef>
          <a:spcPct val="0"/>
        </a:spcBef>
        <a:spcAft>
          <a:spcPct val="0"/>
        </a:spcAft>
        <a:defRPr sz="2400" b="1">
          <a:solidFill>
            <a:schemeClr val="accent2"/>
          </a:solidFill>
          <a:latin typeface="Arial" charset="0"/>
        </a:defRPr>
      </a:lvl2pPr>
      <a:lvl3pPr algn="l" rtl="0" eaLnBrk="0" fontAlgn="base" hangingPunct="0">
        <a:lnSpc>
          <a:spcPct val="95000"/>
        </a:lnSpc>
        <a:spcBef>
          <a:spcPct val="0"/>
        </a:spcBef>
        <a:spcAft>
          <a:spcPct val="0"/>
        </a:spcAft>
        <a:defRPr sz="2400" b="1">
          <a:solidFill>
            <a:schemeClr val="accent2"/>
          </a:solidFill>
          <a:latin typeface="Arial" charset="0"/>
        </a:defRPr>
      </a:lvl3pPr>
      <a:lvl4pPr algn="l" rtl="0" eaLnBrk="0" fontAlgn="base" hangingPunct="0">
        <a:lnSpc>
          <a:spcPct val="95000"/>
        </a:lnSpc>
        <a:spcBef>
          <a:spcPct val="0"/>
        </a:spcBef>
        <a:spcAft>
          <a:spcPct val="0"/>
        </a:spcAft>
        <a:defRPr sz="2400" b="1">
          <a:solidFill>
            <a:schemeClr val="accent2"/>
          </a:solidFill>
          <a:latin typeface="Arial" charset="0"/>
        </a:defRPr>
      </a:lvl4pPr>
      <a:lvl5pPr algn="l" rtl="0" eaLnBrk="0" fontAlgn="base" hangingPunct="0">
        <a:lnSpc>
          <a:spcPct val="95000"/>
        </a:lnSpc>
        <a:spcBef>
          <a:spcPct val="0"/>
        </a:spcBef>
        <a:spcAft>
          <a:spcPct val="0"/>
        </a:spcAft>
        <a:defRPr sz="2400" b="1">
          <a:solidFill>
            <a:schemeClr val="accent2"/>
          </a:solidFill>
          <a:latin typeface="Arial" charset="0"/>
        </a:defRPr>
      </a:lvl5pPr>
      <a:lvl6pPr marL="457200" algn="l" rtl="0" fontAlgn="base">
        <a:lnSpc>
          <a:spcPct val="95000"/>
        </a:lnSpc>
        <a:spcBef>
          <a:spcPct val="0"/>
        </a:spcBef>
        <a:spcAft>
          <a:spcPct val="0"/>
        </a:spcAft>
        <a:defRPr sz="2400" b="1">
          <a:solidFill>
            <a:schemeClr val="accent2"/>
          </a:solidFill>
          <a:latin typeface="Arial" charset="0"/>
        </a:defRPr>
      </a:lvl6pPr>
      <a:lvl7pPr marL="914400" algn="l" rtl="0" fontAlgn="base">
        <a:lnSpc>
          <a:spcPct val="95000"/>
        </a:lnSpc>
        <a:spcBef>
          <a:spcPct val="0"/>
        </a:spcBef>
        <a:spcAft>
          <a:spcPct val="0"/>
        </a:spcAft>
        <a:defRPr sz="2400" b="1">
          <a:solidFill>
            <a:schemeClr val="accent2"/>
          </a:solidFill>
          <a:latin typeface="Arial" charset="0"/>
        </a:defRPr>
      </a:lvl7pPr>
      <a:lvl8pPr marL="1371600" algn="l" rtl="0" fontAlgn="base">
        <a:lnSpc>
          <a:spcPct val="95000"/>
        </a:lnSpc>
        <a:spcBef>
          <a:spcPct val="0"/>
        </a:spcBef>
        <a:spcAft>
          <a:spcPct val="0"/>
        </a:spcAft>
        <a:defRPr sz="2400" b="1">
          <a:solidFill>
            <a:schemeClr val="accent2"/>
          </a:solidFill>
          <a:latin typeface="Arial" charset="0"/>
        </a:defRPr>
      </a:lvl8pPr>
      <a:lvl9pPr marL="1828800" algn="l" rtl="0" fontAlgn="base">
        <a:lnSpc>
          <a:spcPct val="95000"/>
        </a:lnSpc>
        <a:spcBef>
          <a:spcPct val="0"/>
        </a:spcBef>
        <a:spcAft>
          <a:spcPct val="0"/>
        </a:spcAft>
        <a:defRPr sz="2400" b="1">
          <a:solidFill>
            <a:schemeClr val="accent2"/>
          </a:solidFill>
          <a:latin typeface="Arial" charset="0"/>
        </a:defRPr>
      </a:lvl9pPr>
    </p:titleStyle>
    <p:bodyStyle>
      <a:lvl1pPr marL="190500" indent="-190500" algn="l" rtl="0" eaLnBrk="0" fontAlgn="base" hangingPunct="0">
        <a:spcBef>
          <a:spcPct val="40000"/>
        </a:spcBef>
        <a:spcAft>
          <a:spcPct val="0"/>
        </a:spcAft>
        <a:buClr>
          <a:schemeClr val="accent1"/>
        </a:buClr>
        <a:buFont typeface="Wingdings" pitchFamily="2" charset="2"/>
        <a:buChar char="§"/>
        <a:defRPr sz="2000">
          <a:solidFill>
            <a:schemeClr val="tx1"/>
          </a:solidFill>
          <a:latin typeface="+mn-lt"/>
          <a:ea typeface="+mn-ea"/>
          <a:cs typeface="+mn-cs"/>
        </a:defRPr>
      </a:lvl1pPr>
      <a:lvl2pPr marL="381000" indent="-188913" algn="l" rtl="0" eaLnBrk="0" fontAlgn="base" hangingPunct="0">
        <a:spcBef>
          <a:spcPct val="40000"/>
        </a:spcBef>
        <a:spcAft>
          <a:spcPct val="0"/>
        </a:spcAft>
        <a:buClr>
          <a:schemeClr val="accent1"/>
        </a:buClr>
        <a:buChar char="-"/>
        <a:defRPr sz="2800">
          <a:solidFill>
            <a:schemeClr val="tx1"/>
          </a:solidFill>
          <a:latin typeface="+mn-lt"/>
        </a:defRPr>
      </a:lvl2pPr>
      <a:lvl3pPr marL="561975" indent="-179388" algn="l" rtl="0" eaLnBrk="0" fontAlgn="base" hangingPunct="0">
        <a:spcBef>
          <a:spcPct val="40000"/>
        </a:spcBef>
        <a:spcAft>
          <a:spcPct val="0"/>
        </a:spcAft>
        <a:buClr>
          <a:schemeClr val="accent1"/>
        </a:buClr>
        <a:buChar char="-"/>
        <a:defRPr sz="2400">
          <a:solidFill>
            <a:schemeClr val="tx1"/>
          </a:solidFill>
          <a:latin typeface="+mn-lt"/>
        </a:defRPr>
      </a:lvl3pPr>
      <a:lvl4pPr marL="752475" indent="-188913" algn="l" rtl="0" eaLnBrk="0" fontAlgn="base" hangingPunct="0">
        <a:spcBef>
          <a:spcPct val="40000"/>
        </a:spcBef>
        <a:spcAft>
          <a:spcPct val="0"/>
        </a:spcAft>
        <a:buClr>
          <a:schemeClr val="accent1"/>
        </a:buClr>
        <a:buChar char="-"/>
        <a:defRPr sz="2000">
          <a:solidFill>
            <a:schemeClr val="tx1"/>
          </a:solidFill>
          <a:latin typeface="+mn-lt"/>
        </a:defRPr>
      </a:lvl4pPr>
      <a:lvl5pPr marL="962025" indent="-207963" algn="l" rtl="0" eaLnBrk="0" fontAlgn="base" hangingPunct="0">
        <a:spcBef>
          <a:spcPct val="40000"/>
        </a:spcBef>
        <a:spcAft>
          <a:spcPct val="0"/>
        </a:spcAft>
        <a:buClr>
          <a:schemeClr val="accent1"/>
        </a:buClr>
        <a:buFont typeface="Wingdings" pitchFamily="2" charset="2"/>
        <a:buChar char="§"/>
        <a:defRPr sz="2000">
          <a:solidFill>
            <a:schemeClr val="tx1"/>
          </a:solidFill>
          <a:latin typeface="+mn-lt"/>
        </a:defRPr>
      </a:lvl5pPr>
      <a:lvl6pPr marL="1419225" indent="-207963" algn="l" rtl="0" fontAlgn="base">
        <a:spcBef>
          <a:spcPct val="40000"/>
        </a:spcBef>
        <a:spcAft>
          <a:spcPct val="0"/>
        </a:spcAft>
        <a:buClr>
          <a:schemeClr val="accent1"/>
        </a:buClr>
        <a:buFont typeface="Wingdings" pitchFamily="2" charset="2"/>
        <a:buChar char="§"/>
        <a:defRPr>
          <a:solidFill>
            <a:schemeClr val="tx1"/>
          </a:solidFill>
          <a:latin typeface="+mn-lt"/>
        </a:defRPr>
      </a:lvl6pPr>
      <a:lvl7pPr marL="1876425" indent="-207963" algn="l" rtl="0" fontAlgn="base">
        <a:spcBef>
          <a:spcPct val="40000"/>
        </a:spcBef>
        <a:spcAft>
          <a:spcPct val="0"/>
        </a:spcAft>
        <a:buClr>
          <a:schemeClr val="accent1"/>
        </a:buClr>
        <a:buFont typeface="Wingdings" pitchFamily="2" charset="2"/>
        <a:buChar char="§"/>
        <a:defRPr>
          <a:solidFill>
            <a:schemeClr val="tx1"/>
          </a:solidFill>
          <a:latin typeface="+mn-lt"/>
        </a:defRPr>
      </a:lvl7pPr>
      <a:lvl8pPr marL="2333625" indent="-207963" algn="l" rtl="0" fontAlgn="base">
        <a:spcBef>
          <a:spcPct val="40000"/>
        </a:spcBef>
        <a:spcAft>
          <a:spcPct val="0"/>
        </a:spcAft>
        <a:buClr>
          <a:schemeClr val="accent1"/>
        </a:buClr>
        <a:buFont typeface="Wingdings" pitchFamily="2" charset="2"/>
        <a:buChar char="§"/>
        <a:defRPr>
          <a:solidFill>
            <a:schemeClr val="tx1"/>
          </a:solidFill>
          <a:latin typeface="+mn-lt"/>
        </a:defRPr>
      </a:lvl8pPr>
      <a:lvl9pPr marL="2790825" indent="-207963" algn="l" rtl="0" fontAlgn="base">
        <a:spcBef>
          <a:spcPct val="40000"/>
        </a:spcBef>
        <a:spcAft>
          <a:spcPct val="0"/>
        </a:spcAft>
        <a:buClr>
          <a:schemeClr val="accent1"/>
        </a:buClr>
        <a:buFont typeface="Wingdings" pitchFamily="2" charset="2"/>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hyperlink" Target="mailto:sales@worldindia.com"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hyperlink" Target="mailto:sales@worldindia.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12.png"/><Relationship Id="rId5" Type="http://schemas.openxmlformats.org/officeDocument/2006/relationships/hyperlink" Target="mailto:sales@worldindia.com" TargetMode="Externa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3.xml"/><Relationship Id="rId6" Type="http://schemas.openxmlformats.org/officeDocument/2006/relationships/image" Target="../media/image12.png"/><Relationship Id="rId5" Type="http://schemas.openxmlformats.org/officeDocument/2006/relationships/hyperlink" Target="mailto:sales@worldindia.com" TargetMode="Externa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tags" Target="../tags/tag4.xml"/><Relationship Id="rId6" Type="http://schemas.openxmlformats.org/officeDocument/2006/relationships/image" Target="../media/image15.jpeg"/><Relationship Id="rId5" Type="http://schemas.openxmlformats.org/officeDocument/2006/relationships/image" Target="../media/image12.png"/><Relationship Id="rId4" Type="http://schemas.openxmlformats.org/officeDocument/2006/relationships/hyperlink" Target="mailto:sales@worldindia.com"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12.png"/><Relationship Id="rId3" Type="http://schemas.openxmlformats.org/officeDocument/2006/relationships/notesSlide" Target="../notesSlides/notesSlide7.xml"/><Relationship Id="rId7" Type="http://schemas.openxmlformats.org/officeDocument/2006/relationships/image" Target="../media/image19.png"/><Relationship Id="rId12" Type="http://schemas.openxmlformats.org/officeDocument/2006/relationships/hyperlink" Target="mailto:sales@worldindia.com" TargetMode="External"/><Relationship Id="rId2" Type="http://schemas.openxmlformats.org/officeDocument/2006/relationships/slideLayout" Target="../slideLayouts/slideLayout6.xml"/><Relationship Id="rId1" Type="http://schemas.openxmlformats.org/officeDocument/2006/relationships/tags" Target="../tags/tag5.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0" Type="http://schemas.openxmlformats.org/officeDocument/2006/relationships/image" Target="../media/image22.gif"/><Relationship Id="rId4" Type="http://schemas.openxmlformats.org/officeDocument/2006/relationships/image" Target="../media/image16.jpeg"/><Relationship Id="rId9" Type="http://schemas.openxmlformats.org/officeDocument/2006/relationships/image" Target="../media/image21.gif"/></Relationships>
</file>

<file path=ppt/slides/_rels/slide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notesSlide" Target="../notesSlides/notesSlide8.xml"/><Relationship Id="rId7" Type="http://schemas.openxmlformats.org/officeDocument/2006/relationships/image" Target="../media/image27.jpeg"/><Relationship Id="rId12" Type="http://schemas.openxmlformats.org/officeDocument/2006/relationships/image" Target="../media/image12.png"/><Relationship Id="rId2" Type="http://schemas.openxmlformats.org/officeDocument/2006/relationships/slideLayout" Target="../slideLayouts/slideLayout6.xml"/><Relationship Id="rId1" Type="http://schemas.openxmlformats.org/officeDocument/2006/relationships/tags" Target="../tags/tag6.xml"/><Relationship Id="rId6" Type="http://schemas.openxmlformats.org/officeDocument/2006/relationships/image" Target="../media/image26.jpeg"/><Relationship Id="rId11" Type="http://schemas.openxmlformats.org/officeDocument/2006/relationships/hyperlink" Target="mailto:sales@worldindia.com" TargetMode="External"/><Relationship Id="rId5" Type="http://schemas.openxmlformats.org/officeDocument/2006/relationships/image" Target="../media/image25.png"/><Relationship Id="rId10" Type="http://schemas.openxmlformats.org/officeDocument/2006/relationships/image" Target="../media/image30.jpeg"/><Relationship Id="rId4" Type="http://schemas.openxmlformats.org/officeDocument/2006/relationships/image" Target="../media/image24.jpeg"/><Relationship Id="rId9" Type="http://schemas.openxmlformats.org/officeDocument/2006/relationships/image" Target="../media/image29.jpeg"/></Relationships>
</file>

<file path=ppt/slides/_rels/slide9.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3" Type="http://schemas.openxmlformats.org/officeDocument/2006/relationships/notesSlide" Target="../notesSlides/notesSlide9.xml"/><Relationship Id="rId7" Type="http://schemas.openxmlformats.org/officeDocument/2006/relationships/image" Target="../media/image34.png"/><Relationship Id="rId12" Type="http://schemas.openxmlformats.org/officeDocument/2006/relationships/image" Target="../media/image39.jpeg"/><Relationship Id="rId17" Type="http://schemas.openxmlformats.org/officeDocument/2006/relationships/image" Target="../media/image12.png"/><Relationship Id="rId2" Type="http://schemas.openxmlformats.org/officeDocument/2006/relationships/slideLayout" Target="../slideLayouts/slideLayout6.xml"/><Relationship Id="rId16" Type="http://schemas.openxmlformats.org/officeDocument/2006/relationships/hyperlink" Target="mailto:sales@worldindia.com" TargetMode="External"/><Relationship Id="rId1" Type="http://schemas.openxmlformats.org/officeDocument/2006/relationships/tags" Target="../tags/tag7.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jpeg"/><Relationship Id="rId15" Type="http://schemas.openxmlformats.org/officeDocument/2006/relationships/image" Target="../media/image42.jpeg"/><Relationship Id="rId10" Type="http://schemas.openxmlformats.org/officeDocument/2006/relationships/image" Target="../media/image37.jpeg"/><Relationship Id="rId4" Type="http://schemas.openxmlformats.org/officeDocument/2006/relationships/image" Target="../media/image31.jpeg"/><Relationship Id="rId9" Type="http://schemas.openxmlformats.org/officeDocument/2006/relationships/image" Target="../media/image36.png"/><Relationship Id="rId1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7.jpeg"/><Relationship Id="rId13" Type="http://schemas.openxmlformats.org/officeDocument/2006/relationships/image" Target="../media/image52.jpeg"/><Relationship Id="rId3" Type="http://schemas.openxmlformats.org/officeDocument/2006/relationships/notesSlide" Target="../notesSlides/notesSlide10.xml"/><Relationship Id="rId7" Type="http://schemas.openxmlformats.org/officeDocument/2006/relationships/image" Target="../media/image46.png"/><Relationship Id="rId12" Type="http://schemas.openxmlformats.org/officeDocument/2006/relationships/image" Target="../media/image51.jpeg"/><Relationship Id="rId2" Type="http://schemas.openxmlformats.org/officeDocument/2006/relationships/slideLayout" Target="../slideLayouts/slideLayout6.xml"/><Relationship Id="rId16" Type="http://schemas.openxmlformats.org/officeDocument/2006/relationships/image" Target="../media/image12.png"/><Relationship Id="rId1" Type="http://schemas.openxmlformats.org/officeDocument/2006/relationships/tags" Target="../tags/tag8.xml"/><Relationship Id="rId6" Type="http://schemas.openxmlformats.org/officeDocument/2006/relationships/image" Target="../media/image45.png"/><Relationship Id="rId11" Type="http://schemas.openxmlformats.org/officeDocument/2006/relationships/image" Target="../media/image50.jpeg"/><Relationship Id="rId5" Type="http://schemas.openxmlformats.org/officeDocument/2006/relationships/image" Target="../media/image44.jpeg"/><Relationship Id="rId15" Type="http://schemas.openxmlformats.org/officeDocument/2006/relationships/hyperlink" Target="mailto:sales@worldindia.com" TargetMode="External"/><Relationship Id="rId10" Type="http://schemas.openxmlformats.org/officeDocument/2006/relationships/image" Target="../media/image49.jpeg"/><Relationship Id="rId4" Type="http://schemas.openxmlformats.org/officeDocument/2006/relationships/image" Target="../media/image43.jpeg"/><Relationship Id="rId9" Type="http://schemas.openxmlformats.org/officeDocument/2006/relationships/image" Target="../media/image48.jpeg"/><Relationship Id="rId14" Type="http://schemas.openxmlformats.org/officeDocument/2006/relationships/image" Target="../media/image53.jpeg"/></Relationships>
</file>

<file path=ppt/slides/_rels/slide11.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mailto:sales@worldindia.com" TargetMode="External"/><Relationship Id="rId3" Type="http://schemas.openxmlformats.org/officeDocument/2006/relationships/notesSlide" Target="../notesSlides/notesSlide11.xml"/><Relationship Id="rId7" Type="http://schemas.openxmlformats.org/officeDocument/2006/relationships/image" Target="../media/image57.jpeg"/><Relationship Id="rId12" Type="http://schemas.openxmlformats.org/officeDocument/2006/relationships/image" Target="../media/image38.png"/><Relationship Id="rId2" Type="http://schemas.openxmlformats.org/officeDocument/2006/relationships/slideLayout" Target="../slideLayouts/slideLayout6.xml"/><Relationship Id="rId1" Type="http://schemas.openxmlformats.org/officeDocument/2006/relationships/tags" Target="../tags/tag9.xml"/><Relationship Id="rId6" Type="http://schemas.openxmlformats.org/officeDocument/2006/relationships/image" Target="../media/image56.png"/><Relationship Id="rId11" Type="http://schemas.openxmlformats.org/officeDocument/2006/relationships/image" Target="../media/image61.jpeg"/><Relationship Id="rId5" Type="http://schemas.openxmlformats.org/officeDocument/2006/relationships/image" Target="../media/image55.png"/><Relationship Id="rId10" Type="http://schemas.openxmlformats.org/officeDocument/2006/relationships/image" Target="../media/image60.jpeg"/><Relationship Id="rId4" Type="http://schemas.openxmlformats.org/officeDocument/2006/relationships/image" Target="../media/image54.jpeg"/><Relationship Id="rId9" Type="http://schemas.openxmlformats.org/officeDocument/2006/relationships/image" Target="../media/image59.png"/><Relationship Id="rId14"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notesSlide" Target="../notesSlides/notesSlide12.xml"/><Relationship Id="rId7" Type="http://schemas.openxmlformats.org/officeDocument/2006/relationships/image" Target="../media/image65.jpeg"/><Relationship Id="rId12" Type="http://schemas.openxmlformats.org/officeDocument/2006/relationships/image" Target="../media/image12.png"/><Relationship Id="rId2" Type="http://schemas.openxmlformats.org/officeDocument/2006/relationships/slideLayout" Target="../slideLayouts/slideLayout6.xml"/><Relationship Id="rId1" Type="http://schemas.openxmlformats.org/officeDocument/2006/relationships/tags" Target="../tags/tag10.xml"/><Relationship Id="rId6" Type="http://schemas.openxmlformats.org/officeDocument/2006/relationships/image" Target="../media/image64.jpeg"/><Relationship Id="rId11" Type="http://schemas.openxmlformats.org/officeDocument/2006/relationships/hyperlink" Target="mailto:sales@worldindia.com" TargetMode="External"/><Relationship Id="rId5" Type="http://schemas.openxmlformats.org/officeDocument/2006/relationships/image" Target="../media/image63.jpeg"/><Relationship Id="rId10" Type="http://schemas.openxmlformats.org/officeDocument/2006/relationships/image" Target="../media/image68.jpeg"/><Relationship Id="rId4" Type="http://schemas.openxmlformats.org/officeDocument/2006/relationships/image" Target="../media/image62.jpeg"/><Relationship Id="rId9" Type="http://schemas.openxmlformats.org/officeDocument/2006/relationships/image" Target="../media/image67.jpeg"/></Relationships>
</file>

<file path=ppt/slides/_rels/slide13.xml.rels><?xml version="1.0" encoding="UTF-8" standalone="yes"?>
<Relationships xmlns="http://schemas.openxmlformats.org/package/2006/relationships"><Relationship Id="rId8" Type="http://schemas.openxmlformats.org/officeDocument/2006/relationships/image" Target="../media/image73.jpeg"/><Relationship Id="rId13" Type="http://schemas.openxmlformats.org/officeDocument/2006/relationships/image" Target="../media/image78.jpeg"/><Relationship Id="rId3" Type="http://schemas.openxmlformats.org/officeDocument/2006/relationships/notesSlide" Target="../notesSlides/notesSlide13.xml"/><Relationship Id="rId7" Type="http://schemas.openxmlformats.org/officeDocument/2006/relationships/image" Target="../media/image72.jpeg"/><Relationship Id="rId12" Type="http://schemas.openxmlformats.org/officeDocument/2006/relationships/image" Target="../media/image77.jpeg"/><Relationship Id="rId2" Type="http://schemas.openxmlformats.org/officeDocument/2006/relationships/slideLayout" Target="../slideLayouts/slideLayout6.xml"/><Relationship Id="rId16" Type="http://schemas.openxmlformats.org/officeDocument/2006/relationships/image" Target="../media/image12.png"/><Relationship Id="rId1" Type="http://schemas.openxmlformats.org/officeDocument/2006/relationships/tags" Target="../tags/tag11.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jpeg"/><Relationship Id="rId15" Type="http://schemas.openxmlformats.org/officeDocument/2006/relationships/hyperlink" Target="mailto:sales@worldindia.com" TargetMode="External"/><Relationship Id="rId10" Type="http://schemas.openxmlformats.org/officeDocument/2006/relationships/image" Target="../media/image75.png"/><Relationship Id="rId4" Type="http://schemas.openxmlformats.org/officeDocument/2006/relationships/image" Target="../media/image69.jpeg"/><Relationship Id="rId9" Type="http://schemas.openxmlformats.org/officeDocument/2006/relationships/image" Target="../media/image74.png"/><Relationship Id="rId14" Type="http://schemas.openxmlformats.org/officeDocument/2006/relationships/image" Target="../media/image79.png"/></Relationships>
</file>

<file path=ppt/slides/_rels/slide14.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tags" Target="../tags/tag13.xml"/><Relationship Id="rId7" Type="http://schemas.openxmlformats.org/officeDocument/2006/relationships/image" Target="../media/image80.jpeg"/><Relationship Id="rId2" Type="http://schemas.openxmlformats.org/officeDocument/2006/relationships/tags" Target="../tags/tag12.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12.png"/><Relationship Id="rId5" Type="http://schemas.openxmlformats.org/officeDocument/2006/relationships/notesSlide" Target="../notesSlides/notesSlide14.xml"/><Relationship Id="rId10" Type="http://schemas.openxmlformats.org/officeDocument/2006/relationships/hyperlink" Target="mailto:sales@worldindia.com" TargetMode="External"/><Relationship Id="rId4" Type="http://schemas.openxmlformats.org/officeDocument/2006/relationships/slideLayout" Target="../slideLayouts/slideLayout7.xml"/><Relationship Id="rId9" Type="http://schemas.openxmlformats.org/officeDocument/2006/relationships/image" Target="../media/image82.png"/></Relationships>
</file>

<file path=ppt/slides/_rels/slide15.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tags" Target="../tags/tag15.xml"/><Relationship Id="rId7" Type="http://schemas.openxmlformats.org/officeDocument/2006/relationships/image" Target="../media/image80.jpeg"/><Relationship Id="rId2" Type="http://schemas.openxmlformats.org/officeDocument/2006/relationships/tags" Target="../tags/tag14.xml"/><Relationship Id="rId1" Type="http://schemas.openxmlformats.org/officeDocument/2006/relationships/vmlDrawing" Target="../drawings/vmlDrawing2.vml"/><Relationship Id="rId6" Type="http://schemas.openxmlformats.org/officeDocument/2006/relationships/oleObject" Target="../embeddings/oleObject2.bin"/><Relationship Id="rId11" Type="http://schemas.openxmlformats.org/officeDocument/2006/relationships/image" Target="../media/image12.png"/><Relationship Id="rId5" Type="http://schemas.openxmlformats.org/officeDocument/2006/relationships/notesSlide" Target="../notesSlides/notesSlide15.xml"/><Relationship Id="rId10" Type="http://schemas.openxmlformats.org/officeDocument/2006/relationships/hyperlink" Target="mailto:sales@worldindia.com" TargetMode="External"/><Relationship Id="rId4" Type="http://schemas.openxmlformats.org/officeDocument/2006/relationships/slideLayout" Target="../slideLayouts/slideLayout7.xml"/><Relationship Id="rId9" Type="http://schemas.openxmlformats.org/officeDocument/2006/relationships/image" Target="../media/image84.jpeg"/></Relationships>
</file>

<file path=ppt/slides/_rels/slide16.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tags" Target="../tags/tag17.xml"/><Relationship Id="rId7" Type="http://schemas.openxmlformats.org/officeDocument/2006/relationships/image" Target="../media/image85.jpeg"/><Relationship Id="rId2" Type="http://schemas.openxmlformats.org/officeDocument/2006/relationships/tags" Target="../tags/tag16.xml"/><Relationship Id="rId1" Type="http://schemas.openxmlformats.org/officeDocument/2006/relationships/vmlDrawing" Target="../drawings/vmlDrawing3.vml"/><Relationship Id="rId6" Type="http://schemas.openxmlformats.org/officeDocument/2006/relationships/oleObject" Target="../embeddings/oleObject3.bin"/><Relationship Id="rId11" Type="http://schemas.openxmlformats.org/officeDocument/2006/relationships/image" Target="../media/image12.png"/><Relationship Id="rId5" Type="http://schemas.openxmlformats.org/officeDocument/2006/relationships/notesSlide" Target="../notesSlides/notesSlide16.xml"/><Relationship Id="rId10" Type="http://schemas.openxmlformats.org/officeDocument/2006/relationships/hyperlink" Target="mailto:sales@worldindia.com" TargetMode="External"/><Relationship Id="rId4" Type="http://schemas.openxmlformats.org/officeDocument/2006/relationships/slideLayout" Target="../slideLayouts/slideLayout7.xml"/><Relationship Id="rId9" Type="http://schemas.openxmlformats.org/officeDocument/2006/relationships/image" Target="../media/image87.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2.png"/><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hyperlink" Target="mailto:sales@worldindia.com" TargetMode="External"/><Relationship Id="rId5" Type="http://schemas.openxmlformats.org/officeDocument/2006/relationships/image" Target="../media/image88.jpeg"/><Relationship Id="rId4" Type="http://schemas.openxmlformats.org/officeDocument/2006/relationships/image" Target="../media/image80.jpeg"/></Relationships>
</file>

<file path=ppt/slides/_rels/slide18.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mailto:sales@worldindia.com" TargetMode="External"/><Relationship Id="rId3" Type="http://schemas.openxmlformats.org/officeDocument/2006/relationships/slideLayout" Target="../slideLayouts/slideLayout7.xml"/><Relationship Id="rId7" Type="http://schemas.openxmlformats.org/officeDocument/2006/relationships/image" Target="../media/image90.png"/><Relationship Id="rId12" Type="http://schemas.openxmlformats.org/officeDocument/2006/relationships/image" Target="../media/image95.png"/><Relationship Id="rId2" Type="http://schemas.openxmlformats.org/officeDocument/2006/relationships/tags" Target="../tags/tag20.xml"/><Relationship Id="rId1" Type="http://schemas.openxmlformats.org/officeDocument/2006/relationships/vmlDrawing" Target="../drawings/vmlDrawing4.vml"/><Relationship Id="rId6" Type="http://schemas.openxmlformats.org/officeDocument/2006/relationships/image" Target="../media/image89.png"/><Relationship Id="rId11" Type="http://schemas.openxmlformats.org/officeDocument/2006/relationships/image" Target="../media/image94.png"/><Relationship Id="rId5" Type="http://schemas.openxmlformats.org/officeDocument/2006/relationships/oleObject" Target="../embeddings/oleObject4.bin"/><Relationship Id="rId10" Type="http://schemas.openxmlformats.org/officeDocument/2006/relationships/image" Target="../media/image93.png"/><Relationship Id="rId4" Type="http://schemas.openxmlformats.org/officeDocument/2006/relationships/notesSlide" Target="../notesSlides/notesSlide17.xml"/><Relationship Id="rId9" Type="http://schemas.openxmlformats.org/officeDocument/2006/relationships/image" Target="../media/image92.png"/><Relationship Id="rId14" Type="http://schemas.openxmlformats.org/officeDocument/2006/relationships/image" Target="../media/image12.png"/></Relationships>
</file>

<file path=ppt/slides/_rels/slide19.xml.rels><?xml version="1.0" encoding="UTF-8" standalone="yes"?>
<Relationships xmlns="http://schemas.openxmlformats.org/package/2006/relationships"><Relationship Id="rId8" Type="http://schemas.openxmlformats.org/officeDocument/2006/relationships/hyperlink" Target="mailto:sales@worldindia.com" TargetMode="External"/><Relationship Id="rId3" Type="http://schemas.openxmlformats.org/officeDocument/2006/relationships/slideLayout" Target="../slideLayouts/slideLayout7.xml"/><Relationship Id="rId7" Type="http://schemas.openxmlformats.org/officeDocument/2006/relationships/image" Target="../media/image97.png"/><Relationship Id="rId2" Type="http://schemas.openxmlformats.org/officeDocument/2006/relationships/tags" Target="../tags/tag21.xml"/><Relationship Id="rId1" Type="http://schemas.openxmlformats.org/officeDocument/2006/relationships/vmlDrawing" Target="../drawings/vmlDrawing5.vml"/><Relationship Id="rId6" Type="http://schemas.openxmlformats.org/officeDocument/2006/relationships/oleObject" Target="../embeddings/oleObject5.bin"/><Relationship Id="rId5" Type="http://schemas.openxmlformats.org/officeDocument/2006/relationships/image" Target="../media/image96.png"/><Relationship Id="rId4" Type="http://schemas.openxmlformats.org/officeDocument/2006/relationships/notesSlide" Target="../notesSlides/notesSlide18.xml"/><Relationship Id="rId9"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7.xml"/><Relationship Id="rId7" Type="http://schemas.openxmlformats.org/officeDocument/2006/relationships/hyperlink" Target="mailto:sales@worldindia.com" TargetMode="External"/><Relationship Id="rId2" Type="http://schemas.openxmlformats.org/officeDocument/2006/relationships/tags" Target="../tags/tag22.xml"/><Relationship Id="rId1" Type="http://schemas.openxmlformats.org/officeDocument/2006/relationships/vmlDrawing" Target="../drawings/vmlDrawing6.vml"/><Relationship Id="rId6" Type="http://schemas.openxmlformats.org/officeDocument/2006/relationships/image" Target="../media/image98.png"/><Relationship Id="rId5" Type="http://schemas.openxmlformats.org/officeDocument/2006/relationships/oleObject" Target="../embeddings/oleObject6.bin"/><Relationship Id="rId4"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slideLayout" Target="../slideLayouts/slideLayout7.xml"/><Relationship Id="rId7" Type="http://schemas.openxmlformats.org/officeDocument/2006/relationships/image" Target="../media/image100.png"/><Relationship Id="rId2" Type="http://schemas.openxmlformats.org/officeDocument/2006/relationships/tags" Target="../tags/tag23.xml"/><Relationship Id="rId1" Type="http://schemas.openxmlformats.org/officeDocument/2006/relationships/vmlDrawing" Target="../drawings/vmlDrawing7.vml"/><Relationship Id="rId6" Type="http://schemas.openxmlformats.org/officeDocument/2006/relationships/image" Target="../media/image99.png"/><Relationship Id="rId11" Type="http://schemas.openxmlformats.org/officeDocument/2006/relationships/image" Target="../media/image12.png"/><Relationship Id="rId5" Type="http://schemas.openxmlformats.org/officeDocument/2006/relationships/oleObject" Target="../embeddings/oleObject7.bin"/><Relationship Id="rId10" Type="http://schemas.openxmlformats.org/officeDocument/2006/relationships/hyperlink" Target="mailto:sales@worldindia.com" TargetMode="External"/><Relationship Id="rId4" Type="http://schemas.openxmlformats.org/officeDocument/2006/relationships/notesSlide" Target="../notesSlides/notesSlide20.xml"/><Relationship Id="rId9" Type="http://schemas.openxmlformats.org/officeDocument/2006/relationships/image" Target="../media/image102.png"/></Relationships>
</file>

<file path=ppt/slides/_rels/slide22.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slideLayout" Target="../slideLayouts/slideLayout7.xml"/><Relationship Id="rId7" Type="http://schemas.openxmlformats.org/officeDocument/2006/relationships/image" Target="../media/image104.png"/><Relationship Id="rId2" Type="http://schemas.openxmlformats.org/officeDocument/2006/relationships/tags" Target="../tags/tag24.xml"/><Relationship Id="rId1" Type="http://schemas.openxmlformats.org/officeDocument/2006/relationships/vmlDrawing" Target="../drawings/vmlDrawing8.vml"/><Relationship Id="rId6" Type="http://schemas.openxmlformats.org/officeDocument/2006/relationships/image" Target="../media/image103.png"/><Relationship Id="rId11" Type="http://schemas.openxmlformats.org/officeDocument/2006/relationships/image" Target="../media/image12.png"/><Relationship Id="rId5" Type="http://schemas.openxmlformats.org/officeDocument/2006/relationships/oleObject" Target="../embeddings/oleObject8.bin"/><Relationship Id="rId10" Type="http://schemas.openxmlformats.org/officeDocument/2006/relationships/hyperlink" Target="mailto:sales@worldindia.com" TargetMode="External"/><Relationship Id="rId4" Type="http://schemas.openxmlformats.org/officeDocument/2006/relationships/notesSlide" Target="../notesSlides/notesSlide21.xml"/><Relationship Id="rId9" Type="http://schemas.openxmlformats.org/officeDocument/2006/relationships/image" Target="../media/image106.png"/></Relationships>
</file>

<file path=ppt/slides/_rels/slide23.xml.rels><?xml version="1.0" encoding="UTF-8" standalone="yes"?>
<Relationships xmlns="http://schemas.openxmlformats.org/package/2006/relationships"><Relationship Id="rId8" Type="http://schemas.openxmlformats.org/officeDocument/2006/relationships/image" Target="../media/image107.jpeg"/><Relationship Id="rId13" Type="http://schemas.openxmlformats.org/officeDocument/2006/relationships/image" Target="../media/image111.jpeg"/><Relationship Id="rId18" Type="http://schemas.openxmlformats.org/officeDocument/2006/relationships/image" Target="../media/image115.jpeg"/><Relationship Id="rId3" Type="http://schemas.openxmlformats.org/officeDocument/2006/relationships/image" Target="../media/image72.jpeg"/><Relationship Id="rId21" Type="http://schemas.openxmlformats.org/officeDocument/2006/relationships/hyperlink" Target="mailto:sales@worldindia.com" TargetMode="External"/><Relationship Id="rId7" Type="http://schemas.openxmlformats.org/officeDocument/2006/relationships/image" Target="../media/image25.png"/><Relationship Id="rId12" Type="http://schemas.openxmlformats.org/officeDocument/2006/relationships/image" Target="../media/image110.jpeg"/><Relationship Id="rId17" Type="http://schemas.openxmlformats.org/officeDocument/2006/relationships/image" Target="../media/image114.jpeg"/><Relationship Id="rId2" Type="http://schemas.openxmlformats.org/officeDocument/2006/relationships/notesSlide" Target="../notesSlides/notesSlide22.xml"/><Relationship Id="rId16" Type="http://schemas.openxmlformats.org/officeDocument/2006/relationships/image" Target="../media/image63.jpeg"/><Relationship Id="rId20" Type="http://schemas.openxmlformats.org/officeDocument/2006/relationships/image" Target="../media/image117.jpeg"/><Relationship Id="rId1" Type="http://schemas.openxmlformats.org/officeDocument/2006/relationships/slideLayout" Target="../slideLayouts/slideLayout2.xml"/><Relationship Id="rId6" Type="http://schemas.openxmlformats.org/officeDocument/2006/relationships/image" Target="../media/image74.png"/><Relationship Id="rId11" Type="http://schemas.openxmlformats.org/officeDocument/2006/relationships/image" Target="../media/image109.png"/><Relationship Id="rId5" Type="http://schemas.openxmlformats.org/officeDocument/2006/relationships/image" Target="../media/image55.png"/><Relationship Id="rId15" Type="http://schemas.openxmlformats.org/officeDocument/2006/relationships/image" Target="../media/image113.jpeg"/><Relationship Id="rId10" Type="http://schemas.openxmlformats.org/officeDocument/2006/relationships/image" Target="../media/image53.jpeg"/><Relationship Id="rId19" Type="http://schemas.openxmlformats.org/officeDocument/2006/relationships/image" Target="../media/image116.png"/><Relationship Id="rId4" Type="http://schemas.openxmlformats.org/officeDocument/2006/relationships/image" Target="../media/image71.png"/><Relationship Id="rId9" Type="http://schemas.openxmlformats.org/officeDocument/2006/relationships/image" Target="../media/image108.png"/><Relationship Id="rId14" Type="http://schemas.openxmlformats.org/officeDocument/2006/relationships/image" Target="../media/image112.jpeg"/><Relationship Id="rId22" Type="http://schemas.openxmlformats.org/officeDocument/2006/relationships/image" Target="../media/image12.png"/></Relationships>
</file>

<file path=ppt/slides/_rels/slide24.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127.png"/><Relationship Id="rId18" Type="http://schemas.openxmlformats.org/officeDocument/2006/relationships/hyperlink" Target="mailto:sales@worldindia.com" TargetMode="External"/><Relationship Id="rId3" Type="http://schemas.openxmlformats.org/officeDocument/2006/relationships/image" Target="../media/image118.jpeg"/><Relationship Id="rId7" Type="http://schemas.openxmlformats.org/officeDocument/2006/relationships/image" Target="../media/image122.png"/><Relationship Id="rId12" Type="http://schemas.openxmlformats.org/officeDocument/2006/relationships/image" Target="../media/image126.jpeg"/><Relationship Id="rId17" Type="http://schemas.openxmlformats.org/officeDocument/2006/relationships/image" Target="../media/image131.png"/><Relationship Id="rId2" Type="http://schemas.openxmlformats.org/officeDocument/2006/relationships/notesSlide" Target="../notesSlides/notesSlide23.xml"/><Relationship Id="rId16" Type="http://schemas.openxmlformats.org/officeDocument/2006/relationships/image" Target="../media/image130.png"/><Relationship Id="rId1" Type="http://schemas.openxmlformats.org/officeDocument/2006/relationships/slideLayout" Target="../slideLayouts/slideLayout2.xml"/><Relationship Id="rId6" Type="http://schemas.openxmlformats.org/officeDocument/2006/relationships/image" Target="../media/image121.jpeg"/><Relationship Id="rId11" Type="http://schemas.openxmlformats.org/officeDocument/2006/relationships/image" Target="../media/image125.jpeg"/><Relationship Id="rId5" Type="http://schemas.openxmlformats.org/officeDocument/2006/relationships/image" Target="../media/image120.jpeg"/><Relationship Id="rId15" Type="http://schemas.openxmlformats.org/officeDocument/2006/relationships/image" Target="../media/image129.jpeg"/><Relationship Id="rId10" Type="http://schemas.openxmlformats.org/officeDocument/2006/relationships/image" Target="../media/image124.jpeg"/><Relationship Id="rId19" Type="http://schemas.openxmlformats.org/officeDocument/2006/relationships/image" Target="../media/image12.png"/><Relationship Id="rId4" Type="http://schemas.openxmlformats.org/officeDocument/2006/relationships/image" Target="../media/image119.jpeg"/><Relationship Id="rId9" Type="http://schemas.openxmlformats.org/officeDocument/2006/relationships/image" Target="../media/image123.jpeg"/><Relationship Id="rId14" Type="http://schemas.openxmlformats.org/officeDocument/2006/relationships/image" Target="../media/image128.png"/></Relationships>
</file>

<file path=ppt/slides/_rels/slide25.xml.rels><?xml version="1.0" encoding="UTF-8" standalone="yes"?>
<Relationships xmlns="http://schemas.openxmlformats.org/package/2006/relationships"><Relationship Id="rId8" Type="http://schemas.openxmlformats.org/officeDocument/2006/relationships/image" Target="../media/image137.png"/><Relationship Id="rId13" Type="http://schemas.openxmlformats.org/officeDocument/2006/relationships/image" Target="../media/image142.png"/><Relationship Id="rId18" Type="http://schemas.openxmlformats.org/officeDocument/2006/relationships/image" Target="../media/image146.jpeg"/><Relationship Id="rId3" Type="http://schemas.openxmlformats.org/officeDocument/2006/relationships/image" Target="../media/image132.png"/><Relationship Id="rId21" Type="http://schemas.openxmlformats.org/officeDocument/2006/relationships/image" Target="../media/image149.jpeg"/><Relationship Id="rId7" Type="http://schemas.openxmlformats.org/officeDocument/2006/relationships/image" Target="../media/image136.jpeg"/><Relationship Id="rId12" Type="http://schemas.openxmlformats.org/officeDocument/2006/relationships/image" Target="../media/image141.jpeg"/><Relationship Id="rId17" Type="http://schemas.openxmlformats.org/officeDocument/2006/relationships/image" Target="../media/image73.jpeg"/><Relationship Id="rId2" Type="http://schemas.openxmlformats.org/officeDocument/2006/relationships/notesSlide" Target="../notesSlides/notesSlide24.xml"/><Relationship Id="rId16" Type="http://schemas.openxmlformats.org/officeDocument/2006/relationships/image" Target="../media/image145.png"/><Relationship Id="rId20" Type="http://schemas.openxmlformats.org/officeDocument/2006/relationships/image" Target="../media/image148.gif"/><Relationship Id="rId1" Type="http://schemas.openxmlformats.org/officeDocument/2006/relationships/slideLayout" Target="../slideLayouts/slideLayout2.xml"/><Relationship Id="rId6" Type="http://schemas.openxmlformats.org/officeDocument/2006/relationships/image" Target="../media/image135.jpeg"/><Relationship Id="rId11" Type="http://schemas.openxmlformats.org/officeDocument/2006/relationships/image" Target="../media/image140.jpeg"/><Relationship Id="rId5" Type="http://schemas.openxmlformats.org/officeDocument/2006/relationships/image" Target="../media/image134.jpeg"/><Relationship Id="rId15" Type="http://schemas.openxmlformats.org/officeDocument/2006/relationships/image" Target="../media/image144.png"/><Relationship Id="rId23" Type="http://schemas.openxmlformats.org/officeDocument/2006/relationships/image" Target="../media/image12.png"/><Relationship Id="rId10" Type="http://schemas.openxmlformats.org/officeDocument/2006/relationships/image" Target="../media/image139.jpeg"/><Relationship Id="rId19" Type="http://schemas.openxmlformats.org/officeDocument/2006/relationships/image" Target="../media/image147.jpeg"/><Relationship Id="rId4" Type="http://schemas.openxmlformats.org/officeDocument/2006/relationships/image" Target="../media/image133.jpeg"/><Relationship Id="rId9" Type="http://schemas.openxmlformats.org/officeDocument/2006/relationships/image" Target="../media/image138.png"/><Relationship Id="rId14" Type="http://schemas.openxmlformats.org/officeDocument/2006/relationships/image" Target="../media/image143.png"/><Relationship Id="rId22" Type="http://schemas.openxmlformats.org/officeDocument/2006/relationships/hyperlink" Target="mailto:sales@worldindia.com" TargetMode="External"/></Relationships>
</file>

<file path=ppt/slides/_rels/slide26.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image" Target="../media/image19.png"/><Relationship Id="rId18" Type="http://schemas.openxmlformats.org/officeDocument/2006/relationships/image" Target="../media/image67.jpeg"/><Relationship Id="rId3" Type="http://schemas.openxmlformats.org/officeDocument/2006/relationships/image" Target="../media/image27.jpeg"/><Relationship Id="rId21" Type="http://schemas.openxmlformats.org/officeDocument/2006/relationships/image" Target="../media/image12.png"/><Relationship Id="rId7" Type="http://schemas.openxmlformats.org/officeDocument/2006/relationships/image" Target="../media/image153.png"/><Relationship Id="rId12" Type="http://schemas.openxmlformats.org/officeDocument/2006/relationships/image" Target="../media/image35.png"/><Relationship Id="rId17" Type="http://schemas.openxmlformats.org/officeDocument/2006/relationships/image" Target="../media/image159.jpeg"/><Relationship Id="rId2" Type="http://schemas.openxmlformats.org/officeDocument/2006/relationships/notesSlide" Target="../notesSlides/notesSlide25.xml"/><Relationship Id="rId16" Type="http://schemas.openxmlformats.org/officeDocument/2006/relationships/image" Target="../media/image158.png"/><Relationship Id="rId20" Type="http://schemas.openxmlformats.org/officeDocument/2006/relationships/hyperlink" Target="mailto:sales@worldindia.com" TargetMode="External"/><Relationship Id="rId1" Type="http://schemas.openxmlformats.org/officeDocument/2006/relationships/slideLayout" Target="../slideLayouts/slideLayout2.xml"/><Relationship Id="rId6" Type="http://schemas.openxmlformats.org/officeDocument/2006/relationships/image" Target="../media/image152.jpeg"/><Relationship Id="rId11" Type="http://schemas.openxmlformats.org/officeDocument/2006/relationships/image" Target="../media/image155.jpeg"/><Relationship Id="rId5" Type="http://schemas.openxmlformats.org/officeDocument/2006/relationships/image" Target="../media/image151.png"/><Relationship Id="rId15" Type="http://schemas.openxmlformats.org/officeDocument/2006/relationships/image" Target="../media/image157.jpeg"/><Relationship Id="rId10" Type="http://schemas.openxmlformats.org/officeDocument/2006/relationships/image" Target="../media/image154.png"/><Relationship Id="rId19" Type="http://schemas.openxmlformats.org/officeDocument/2006/relationships/image" Target="../media/image160.jpeg"/><Relationship Id="rId4" Type="http://schemas.openxmlformats.org/officeDocument/2006/relationships/image" Target="../media/image150.png"/><Relationship Id="rId9" Type="http://schemas.openxmlformats.org/officeDocument/2006/relationships/image" Target="../media/image32.jpeg"/><Relationship Id="rId14" Type="http://schemas.openxmlformats.org/officeDocument/2006/relationships/image" Target="../media/image156.png"/></Relationships>
</file>

<file path=ppt/slides/_rels/slide27.xml.rels><?xml version="1.0" encoding="UTF-8" standalone="yes"?>
<Relationships xmlns="http://schemas.openxmlformats.org/package/2006/relationships"><Relationship Id="rId8" Type="http://schemas.openxmlformats.org/officeDocument/2006/relationships/tags" Target="../tags/tag31.xml"/><Relationship Id="rId13" Type="http://schemas.openxmlformats.org/officeDocument/2006/relationships/hyperlink" Target="http://www.ppt-vorlagen.de/" TargetMode="Externa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oleObject" Target="../embeddings/oleObject9.bin"/><Relationship Id="rId2" Type="http://schemas.openxmlformats.org/officeDocument/2006/relationships/tags" Target="../tags/tag25.xml"/><Relationship Id="rId1" Type="http://schemas.openxmlformats.org/officeDocument/2006/relationships/vmlDrawing" Target="../drawings/vmlDrawing9.vml"/><Relationship Id="rId6" Type="http://schemas.openxmlformats.org/officeDocument/2006/relationships/tags" Target="../tags/tag29.xml"/><Relationship Id="rId11" Type="http://schemas.openxmlformats.org/officeDocument/2006/relationships/notesSlide" Target="../notesSlides/notesSlide26.xml"/><Relationship Id="rId5" Type="http://schemas.openxmlformats.org/officeDocument/2006/relationships/tags" Target="../tags/tag28.xml"/><Relationship Id="rId15" Type="http://schemas.openxmlformats.org/officeDocument/2006/relationships/image" Target="../media/image12.png"/><Relationship Id="rId10" Type="http://schemas.openxmlformats.org/officeDocument/2006/relationships/slideLayout" Target="../slideLayouts/slideLayout7.xml"/><Relationship Id="rId4" Type="http://schemas.openxmlformats.org/officeDocument/2006/relationships/tags" Target="../tags/tag27.xml"/><Relationship Id="rId9" Type="http://schemas.openxmlformats.org/officeDocument/2006/relationships/tags" Target="../tags/tag32.xml"/><Relationship Id="rId14" Type="http://schemas.openxmlformats.org/officeDocument/2006/relationships/hyperlink" Target="mailto:sales@worldindia.com" TargetMode="External"/></Relationships>
</file>

<file path=ppt/slides/_rels/slide28.xml.rels><?xml version="1.0" encoding="UTF-8" standalone="yes"?>
<Relationships xmlns="http://schemas.openxmlformats.org/package/2006/relationships"><Relationship Id="rId8" Type="http://schemas.openxmlformats.org/officeDocument/2006/relationships/notesSlide" Target="../notesSlides/notesSlide27.xml"/><Relationship Id="rId3" Type="http://schemas.openxmlformats.org/officeDocument/2006/relationships/tags" Target="../tags/tag34.xml"/><Relationship Id="rId7" Type="http://schemas.openxmlformats.org/officeDocument/2006/relationships/slideLayout" Target="../slideLayouts/slideLayout7.xml"/><Relationship Id="rId12" Type="http://schemas.openxmlformats.org/officeDocument/2006/relationships/image" Target="../media/image12.png"/><Relationship Id="rId2" Type="http://schemas.openxmlformats.org/officeDocument/2006/relationships/tags" Target="../tags/tag33.xml"/><Relationship Id="rId1" Type="http://schemas.openxmlformats.org/officeDocument/2006/relationships/vmlDrawing" Target="../drawings/vmlDrawing10.vml"/><Relationship Id="rId6" Type="http://schemas.openxmlformats.org/officeDocument/2006/relationships/tags" Target="../tags/tag37.xml"/><Relationship Id="rId11" Type="http://schemas.openxmlformats.org/officeDocument/2006/relationships/hyperlink" Target="mailto:sales@worldindia.com" TargetMode="External"/><Relationship Id="rId5" Type="http://schemas.openxmlformats.org/officeDocument/2006/relationships/tags" Target="../tags/tag36.xml"/><Relationship Id="rId10" Type="http://schemas.openxmlformats.org/officeDocument/2006/relationships/hyperlink" Target="http://www.ppt-vorlagen.de/" TargetMode="External"/><Relationship Id="rId4" Type="http://schemas.openxmlformats.org/officeDocument/2006/relationships/tags" Target="../tags/tag35.xml"/><Relationship Id="rId9" Type="http://schemas.openxmlformats.org/officeDocument/2006/relationships/oleObject" Target="../embeddings/oleObject10.bin"/></Relationships>
</file>

<file path=ppt/slides/_rels/slide29.xml.rels><?xml version="1.0" encoding="UTF-8" standalone="yes"?>
<Relationships xmlns="http://schemas.openxmlformats.org/package/2006/relationships"><Relationship Id="rId8" Type="http://schemas.openxmlformats.org/officeDocument/2006/relationships/slideLayout" Target="../slideLayouts/slideLayout7.xml"/><Relationship Id="rId13" Type="http://schemas.openxmlformats.org/officeDocument/2006/relationships/hyperlink" Target="mailto:sales@worldindia.com" TargetMode="External"/><Relationship Id="rId3" Type="http://schemas.openxmlformats.org/officeDocument/2006/relationships/tags" Target="../tags/tag39.xml"/><Relationship Id="rId7" Type="http://schemas.openxmlformats.org/officeDocument/2006/relationships/tags" Target="../tags/tag43.xml"/><Relationship Id="rId12" Type="http://schemas.openxmlformats.org/officeDocument/2006/relationships/image" Target="../media/image161.jpeg"/><Relationship Id="rId2" Type="http://schemas.openxmlformats.org/officeDocument/2006/relationships/tags" Target="../tags/tag38.xml"/><Relationship Id="rId1" Type="http://schemas.openxmlformats.org/officeDocument/2006/relationships/vmlDrawing" Target="../drawings/vmlDrawing11.vml"/><Relationship Id="rId6" Type="http://schemas.openxmlformats.org/officeDocument/2006/relationships/tags" Target="../tags/tag42.xml"/><Relationship Id="rId11" Type="http://schemas.openxmlformats.org/officeDocument/2006/relationships/hyperlink" Target="http://www.ppt-vorlagen.de/" TargetMode="External"/><Relationship Id="rId5" Type="http://schemas.openxmlformats.org/officeDocument/2006/relationships/tags" Target="../tags/tag41.xml"/><Relationship Id="rId10" Type="http://schemas.openxmlformats.org/officeDocument/2006/relationships/oleObject" Target="../embeddings/oleObject11.bin"/><Relationship Id="rId4" Type="http://schemas.openxmlformats.org/officeDocument/2006/relationships/tags" Target="../tags/tag40.xml"/><Relationship Id="rId9" Type="http://schemas.openxmlformats.org/officeDocument/2006/relationships/notesSlide" Target="../notesSlides/notesSlide28.xml"/><Relationship Id="rId14" Type="http://schemas.openxmlformats.org/officeDocument/2006/relationships/image" Target="../media/image12.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15363" name="Rectangle 14"/>
          <p:cNvSpPr>
            <a:spLocks noChangeArrowheads="1"/>
          </p:cNvSpPr>
          <p:nvPr/>
        </p:nvSpPr>
        <p:spPr bwMode="auto">
          <a:xfrm>
            <a:off x="5802313" y="3363913"/>
            <a:ext cx="3341687" cy="1654175"/>
          </a:xfrm>
          <a:prstGeom prst="rect">
            <a:avLst/>
          </a:prstGeom>
          <a:ln w="12700" algn="ctr">
            <a:noFill/>
            <a:round/>
            <a:headEnd/>
            <a:tailEnd/>
          </a:ln>
        </p:spPr>
        <p:txBody>
          <a:bodyPr wrap="none" anchor="ctr"/>
          <a:lstStyle/>
          <a:p>
            <a:endParaRPr lang="en-US" dirty="0"/>
          </a:p>
        </p:txBody>
      </p:sp>
      <p:sp useBgFill="1">
        <p:nvSpPr>
          <p:cNvPr id="15364" name="Rectangle 17"/>
          <p:cNvSpPr>
            <a:spLocks noChangeArrowheads="1"/>
          </p:cNvSpPr>
          <p:nvPr/>
        </p:nvSpPr>
        <p:spPr bwMode="auto">
          <a:xfrm>
            <a:off x="6956425" y="1763713"/>
            <a:ext cx="1752600" cy="1654175"/>
          </a:xfrm>
          <a:prstGeom prst="rect">
            <a:avLst/>
          </a:prstGeom>
          <a:ln w="12700" algn="ctr">
            <a:noFill/>
            <a:round/>
            <a:headEnd/>
            <a:tailEnd/>
          </a:ln>
        </p:spPr>
        <p:txBody>
          <a:bodyPr wrap="none" anchor="ctr"/>
          <a:lstStyle/>
          <a:p>
            <a:endParaRPr lang="en-US" dirty="0"/>
          </a:p>
        </p:txBody>
      </p:sp>
      <p:sp useBgFill="1">
        <p:nvSpPr>
          <p:cNvPr id="15365" name="Rectangle 18"/>
          <p:cNvSpPr>
            <a:spLocks noChangeArrowheads="1"/>
          </p:cNvSpPr>
          <p:nvPr/>
        </p:nvSpPr>
        <p:spPr bwMode="auto">
          <a:xfrm>
            <a:off x="5432425" y="6042025"/>
            <a:ext cx="3341688" cy="488950"/>
          </a:xfrm>
          <a:prstGeom prst="rect">
            <a:avLst/>
          </a:prstGeom>
          <a:ln w="12700" algn="ctr">
            <a:noFill/>
            <a:round/>
            <a:headEnd/>
            <a:tailEnd/>
          </a:ln>
        </p:spPr>
        <p:txBody>
          <a:bodyPr wrap="none" anchor="ctr"/>
          <a:lstStyle/>
          <a:p>
            <a:endParaRPr lang="en-US" dirty="0"/>
          </a:p>
        </p:txBody>
      </p:sp>
      <p:sp>
        <p:nvSpPr>
          <p:cNvPr id="15" name="Rectangle 14"/>
          <p:cNvSpPr>
            <a:spLocks noGrp="1" noChangeArrowheads="1"/>
          </p:cNvSpPr>
          <p:nvPr>
            <p:ph type="ctrTitle"/>
          </p:nvPr>
        </p:nvSpPr>
        <p:spPr>
          <a:xfrm>
            <a:off x="587375" y="-11113"/>
            <a:ext cx="9155113" cy="3462338"/>
          </a:xfrm>
        </p:spPr>
        <p:txBody>
          <a:bodyPr/>
          <a:lstStyle/>
          <a:p>
            <a:pPr eaLnBrk="1" hangingPunct="1"/>
            <a:r>
              <a:rPr lang="de-DE" sz="5400" b="0" smtClean="0">
                <a:solidFill>
                  <a:srgbClr val="00B0F0"/>
                </a:solidFill>
              </a:rPr>
              <a:t>Welcome</a:t>
            </a:r>
            <a:r>
              <a:rPr lang="de-DE" sz="5400" b="0" smtClean="0"/>
              <a:t> </a:t>
            </a:r>
            <a:r>
              <a:rPr lang="de-DE" sz="3200" b="0" smtClean="0"/>
              <a:t/>
            </a:r>
            <a:br>
              <a:rPr lang="de-DE" sz="3200" b="0" smtClean="0"/>
            </a:br>
            <a:r>
              <a:rPr lang="pt-BR" sz="3200" b="0" smtClean="0"/>
              <a:t>DotCom Services (India) Pvt. Ltd.</a:t>
            </a:r>
            <a:endParaRPr lang="de-DE" sz="3200" b="0" smtClean="0"/>
          </a:p>
        </p:txBody>
      </p:sp>
      <p:pic>
        <p:nvPicPr>
          <p:cNvPr id="16" name="Picture 1" descr="C:\Documents and Settings\Admin\Desktop\worldindia-logo1.png"/>
          <p:cNvPicPr>
            <a:picLocks noChangeAspect="1" noChangeArrowheads="1"/>
          </p:cNvPicPr>
          <p:nvPr/>
        </p:nvPicPr>
        <p:blipFill>
          <a:blip r:embed="rId3" cstate="email"/>
          <a:srcRect/>
          <a:stretch>
            <a:fillRect/>
          </a:stretch>
        </p:blipFill>
        <p:spPr bwMode="auto">
          <a:xfrm>
            <a:off x="5983239" y="4071941"/>
            <a:ext cx="2120355" cy="1912477"/>
          </a:xfrm>
          <a:prstGeom prst="rect">
            <a:avLst/>
          </a:prstGeom>
          <a:noFill/>
          <a:effectLst>
            <a:glow rad="101600">
              <a:schemeClr val="accent3">
                <a:satMod val="175000"/>
                <a:alpha val="40000"/>
              </a:schemeClr>
            </a:glow>
          </a:effectLst>
        </p:spPr>
      </p:pic>
      <p:pic>
        <p:nvPicPr>
          <p:cNvPr id="17" name="Picture 16" descr="D:\Worldindia2011\Company Profile\images\slogan.png"/>
          <p:cNvPicPr>
            <a:picLocks noChangeAspect="1" noChangeArrowheads="1"/>
          </p:cNvPicPr>
          <p:nvPr/>
        </p:nvPicPr>
        <p:blipFill>
          <a:blip r:embed="rId4" cstate="print"/>
          <a:srcRect/>
          <a:stretch>
            <a:fillRect/>
          </a:stretch>
        </p:blipFill>
        <p:spPr bwMode="auto">
          <a:xfrm>
            <a:off x="5088574" y="5782600"/>
            <a:ext cx="4055426" cy="766520"/>
          </a:xfrm>
          <a:prstGeom prst="rect">
            <a:avLst/>
          </a:prstGeom>
          <a:noFill/>
        </p:spPr>
      </p:pic>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6"/>
          <p:cNvSpPr>
            <a:spLocks noGrp="1" noChangeArrowheads="1"/>
          </p:cNvSpPr>
          <p:nvPr>
            <p:ph type="title"/>
          </p:nvPr>
        </p:nvSpPr>
        <p:spPr>
          <a:xfrm>
            <a:off x="314325" y="12700"/>
            <a:ext cx="8515350" cy="600075"/>
          </a:xfrm>
        </p:spPr>
        <p:txBody>
          <a:bodyPr/>
          <a:lstStyle/>
          <a:p>
            <a:pPr eaLnBrk="1" hangingPunct="1"/>
            <a:r>
              <a:rPr lang="en-US" dirty="0" smtClean="0">
                <a:solidFill>
                  <a:schemeClr val="bg1"/>
                </a:solidFill>
              </a:rPr>
              <a:t>COMPANY BACKGROUND</a:t>
            </a:r>
            <a:endParaRPr lang="de-DE" dirty="0" smtClean="0">
              <a:solidFill>
                <a:schemeClr val="bg1"/>
              </a:solidFill>
            </a:endParaRPr>
          </a:p>
        </p:txBody>
      </p:sp>
      <p:sp>
        <p:nvSpPr>
          <p:cNvPr id="18436" name="Rectangle 5"/>
          <p:cNvSpPr>
            <a:spLocks noChangeArrowheads="1"/>
          </p:cNvSpPr>
          <p:nvPr/>
        </p:nvSpPr>
        <p:spPr bwMode="auto">
          <a:xfrm>
            <a:off x="327025" y="147955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8" name="Rectangle 2"/>
          <p:cNvSpPr txBox="1">
            <a:spLocks noChangeArrowheads="1"/>
          </p:cNvSpPr>
          <p:nvPr/>
        </p:nvSpPr>
        <p:spPr bwMode="auto">
          <a:xfrm>
            <a:off x="314325" y="796925"/>
            <a:ext cx="8515350" cy="2984661"/>
          </a:xfrm>
          <a:prstGeom prst="rect">
            <a:avLst/>
          </a:prstGeom>
          <a:noFill/>
          <a:ln w="9525">
            <a:noFill/>
            <a:miter lim="800000"/>
            <a:headEnd/>
            <a:tailEnd/>
          </a:ln>
          <a:effectLst/>
        </p:spPr>
        <p:txBody>
          <a:bodyPr lIns="0" rIns="0"/>
          <a:lstStyle/>
          <a:p>
            <a:pPr eaLnBrk="1" hangingPunct="1">
              <a:lnSpc>
                <a:spcPct val="95000"/>
              </a:lnSpc>
              <a:defRPr/>
            </a:pPr>
            <a:r>
              <a:rPr lang="en-US" sz="2000" kern="0" dirty="0">
                <a:solidFill>
                  <a:schemeClr val="tx2"/>
                </a:solidFill>
                <a:latin typeface="+mj-lt"/>
                <a:ea typeface="+mj-ea"/>
                <a:cs typeface="+mj-cs"/>
              </a:rPr>
              <a:t>Founded In		:  </a:t>
            </a:r>
            <a:r>
              <a:rPr lang="en-US" sz="2000" kern="0" dirty="0">
                <a:solidFill>
                  <a:schemeClr val="tx1">
                    <a:lumMod val="75000"/>
                    <a:lumOff val="25000"/>
                  </a:schemeClr>
                </a:solidFill>
                <a:latin typeface="+mj-lt"/>
                <a:ea typeface="+mj-ea"/>
                <a:cs typeface="+mj-cs"/>
              </a:rPr>
              <a:t>November 1996 </a:t>
            </a:r>
          </a:p>
          <a:p>
            <a:pPr eaLnBrk="1" hangingPunct="1">
              <a:lnSpc>
                <a:spcPct val="95000"/>
              </a:lnSpc>
              <a:defRPr/>
            </a:pPr>
            <a:endParaRPr lang="en-US" sz="2000" kern="0" dirty="0">
              <a:solidFill>
                <a:schemeClr val="accent6"/>
              </a:solidFill>
              <a:latin typeface="+mj-lt"/>
              <a:ea typeface="+mj-ea"/>
              <a:cs typeface="+mj-cs"/>
            </a:endParaRPr>
          </a:p>
          <a:p>
            <a:pPr eaLnBrk="1" hangingPunct="1">
              <a:lnSpc>
                <a:spcPct val="95000"/>
              </a:lnSpc>
              <a:defRPr/>
            </a:pPr>
            <a:r>
              <a:rPr lang="en-US" sz="2000" kern="0" dirty="0">
                <a:solidFill>
                  <a:schemeClr val="tx2"/>
                </a:solidFill>
                <a:latin typeface="+mj-lt"/>
                <a:ea typeface="+mj-ea"/>
                <a:cs typeface="+mj-cs"/>
              </a:rPr>
              <a:t>Business		:  </a:t>
            </a:r>
            <a:r>
              <a:rPr lang="en-US" sz="2000" kern="0" dirty="0">
                <a:solidFill>
                  <a:schemeClr val="tx1">
                    <a:lumMod val="75000"/>
                    <a:lumOff val="25000"/>
                  </a:schemeClr>
                </a:solidFill>
                <a:latin typeface="+mj-lt"/>
                <a:ea typeface="+mj-ea"/>
                <a:cs typeface="+mj-cs"/>
              </a:rPr>
              <a:t>State-of-art IT &amp; Web Solutions</a:t>
            </a:r>
          </a:p>
          <a:p>
            <a:pPr eaLnBrk="1" hangingPunct="1">
              <a:lnSpc>
                <a:spcPct val="95000"/>
              </a:lnSpc>
              <a:defRPr/>
            </a:pPr>
            <a:endParaRPr lang="en-US" sz="2000" kern="0" dirty="0">
              <a:solidFill>
                <a:schemeClr val="accent2"/>
              </a:solidFill>
              <a:latin typeface="+mj-lt"/>
              <a:ea typeface="+mj-ea"/>
              <a:cs typeface="+mj-cs"/>
            </a:endParaRPr>
          </a:p>
          <a:p>
            <a:pPr eaLnBrk="1" hangingPunct="1">
              <a:lnSpc>
                <a:spcPct val="95000"/>
              </a:lnSpc>
              <a:defRPr/>
            </a:pPr>
            <a:r>
              <a:rPr lang="en-US" sz="2000" kern="0" dirty="0">
                <a:solidFill>
                  <a:schemeClr val="tx2"/>
                </a:solidFill>
                <a:latin typeface="+mj-lt"/>
                <a:ea typeface="+mj-ea"/>
                <a:cs typeface="+mj-cs"/>
              </a:rPr>
              <a:t>Headquarters</a:t>
            </a:r>
            <a:r>
              <a:rPr lang="en-US" sz="2000" kern="0" dirty="0">
                <a:solidFill>
                  <a:schemeClr val="accent2"/>
                </a:solidFill>
                <a:latin typeface="+mj-lt"/>
                <a:ea typeface="+mj-ea"/>
                <a:cs typeface="+mj-cs"/>
              </a:rPr>
              <a:t>		:  </a:t>
            </a:r>
            <a:r>
              <a:rPr lang="en-US" sz="2000" kern="0" dirty="0">
                <a:solidFill>
                  <a:schemeClr val="tx1">
                    <a:lumMod val="75000"/>
                    <a:lumOff val="25000"/>
                  </a:schemeClr>
                </a:solidFill>
                <a:latin typeface="+mj-lt"/>
                <a:ea typeface="+mj-ea"/>
                <a:cs typeface="+mj-cs"/>
              </a:rPr>
              <a:t>Mumbai, India</a:t>
            </a:r>
          </a:p>
          <a:p>
            <a:pPr eaLnBrk="1" hangingPunct="1">
              <a:lnSpc>
                <a:spcPct val="95000"/>
              </a:lnSpc>
              <a:defRPr/>
            </a:pPr>
            <a:endParaRPr lang="en-US" sz="2000" kern="0" dirty="0">
              <a:solidFill>
                <a:schemeClr val="accent2"/>
              </a:solidFill>
              <a:latin typeface="+mj-lt"/>
              <a:ea typeface="+mj-ea"/>
              <a:cs typeface="+mj-cs"/>
            </a:endParaRPr>
          </a:p>
          <a:p>
            <a:pPr eaLnBrk="1" hangingPunct="1">
              <a:lnSpc>
                <a:spcPct val="95000"/>
              </a:lnSpc>
              <a:defRPr/>
            </a:pPr>
            <a:r>
              <a:rPr lang="en-US" sz="2000" kern="0" dirty="0">
                <a:solidFill>
                  <a:schemeClr val="tx2"/>
                </a:solidFill>
                <a:latin typeface="+mj-lt"/>
                <a:ea typeface="+mj-ea"/>
                <a:cs typeface="+mj-cs"/>
              </a:rPr>
              <a:t>Branches </a:t>
            </a:r>
            <a:r>
              <a:rPr lang="en-US" sz="2000" kern="0" dirty="0">
                <a:solidFill>
                  <a:schemeClr val="accent2"/>
                </a:solidFill>
                <a:latin typeface="+mj-lt"/>
                <a:ea typeface="+mj-ea"/>
                <a:cs typeface="+mj-cs"/>
              </a:rPr>
              <a:t>		:  </a:t>
            </a:r>
            <a:r>
              <a:rPr lang="it-IT" sz="2000" kern="0" dirty="0">
                <a:solidFill>
                  <a:schemeClr val="tx1">
                    <a:lumMod val="75000"/>
                    <a:lumOff val="25000"/>
                  </a:schemeClr>
                </a:solidFill>
                <a:latin typeface="+mj-lt"/>
                <a:ea typeface="+mj-ea"/>
                <a:cs typeface="+mj-cs"/>
              </a:rPr>
              <a:t>Bangalore, Guwahati, USA and Singapore </a:t>
            </a:r>
            <a:endParaRPr lang="en-US" sz="2000" kern="0" dirty="0">
              <a:solidFill>
                <a:schemeClr val="tx1">
                  <a:lumMod val="75000"/>
                  <a:lumOff val="25000"/>
                </a:schemeClr>
              </a:solidFill>
              <a:latin typeface="+mj-lt"/>
              <a:ea typeface="+mj-ea"/>
              <a:cs typeface="+mj-cs"/>
            </a:endParaRPr>
          </a:p>
          <a:p>
            <a:pPr eaLnBrk="1" hangingPunct="1">
              <a:lnSpc>
                <a:spcPct val="95000"/>
              </a:lnSpc>
              <a:defRPr/>
            </a:pPr>
            <a:endParaRPr lang="en-US" sz="2000" kern="0" dirty="0">
              <a:solidFill>
                <a:schemeClr val="accent2"/>
              </a:solidFill>
              <a:latin typeface="+mj-lt"/>
              <a:ea typeface="+mj-ea"/>
              <a:cs typeface="+mj-cs"/>
            </a:endParaRPr>
          </a:p>
          <a:p>
            <a:pPr eaLnBrk="1" hangingPunct="1">
              <a:lnSpc>
                <a:spcPct val="95000"/>
              </a:lnSpc>
              <a:defRPr/>
            </a:pPr>
            <a:r>
              <a:rPr lang="en-US" sz="2000" kern="0" dirty="0">
                <a:solidFill>
                  <a:schemeClr val="tx2"/>
                </a:solidFill>
                <a:latin typeface="+mj-lt"/>
                <a:ea typeface="+mj-ea"/>
                <a:cs typeface="+mj-cs"/>
              </a:rPr>
              <a:t>Partnerships		:</a:t>
            </a:r>
          </a:p>
          <a:p>
            <a:pPr eaLnBrk="1" hangingPunct="1">
              <a:lnSpc>
                <a:spcPct val="95000"/>
              </a:lnSpc>
              <a:defRPr/>
            </a:pPr>
            <a:r>
              <a:rPr lang="en-US" sz="2000" kern="0" dirty="0">
                <a:solidFill>
                  <a:schemeClr val="accent2"/>
                </a:solidFill>
                <a:latin typeface="+mj-lt"/>
                <a:ea typeface="+mj-ea"/>
                <a:cs typeface="+mj-cs"/>
              </a:rPr>
              <a:t>			</a:t>
            </a:r>
            <a:endParaRPr lang="en-US" sz="2000" kern="0" dirty="0">
              <a:latin typeface="+mj-lt"/>
              <a:ea typeface="+mj-ea"/>
              <a:cs typeface="+mj-cs"/>
            </a:endParaRPr>
          </a:p>
          <a:p>
            <a:pPr eaLnBrk="1" hangingPunct="1">
              <a:lnSpc>
                <a:spcPct val="95000"/>
              </a:lnSpc>
              <a:defRPr/>
            </a:pPr>
            <a:endParaRPr lang="en-US" sz="2000" kern="0" dirty="0">
              <a:solidFill>
                <a:schemeClr val="accent2"/>
              </a:solidFill>
              <a:latin typeface="+mj-lt"/>
              <a:ea typeface="+mj-ea"/>
              <a:cs typeface="+mj-cs"/>
            </a:endParaRPr>
          </a:p>
          <a:p>
            <a:pPr eaLnBrk="1" hangingPunct="1">
              <a:defRPr/>
            </a:pPr>
            <a:r>
              <a:rPr lang="en-US" sz="2000" kern="0" dirty="0">
                <a:solidFill>
                  <a:schemeClr val="tx2"/>
                </a:solidFill>
                <a:latin typeface="+mj-lt"/>
                <a:ea typeface="+mj-ea"/>
                <a:cs typeface="+mj-cs"/>
              </a:rPr>
              <a:t>Leadership    		</a:t>
            </a:r>
            <a:r>
              <a:rPr lang="en-US" sz="2000" kern="0" dirty="0">
                <a:solidFill>
                  <a:schemeClr val="tx2"/>
                </a:solidFill>
                <a:latin typeface="+mn-lt"/>
                <a:ea typeface="+mj-ea"/>
                <a:cs typeface="+mj-cs"/>
              </a:rPr>
              <a:t>:</a:t>
            </a:r>
            <a:r>
              <a:rPr lang="en-US" sz="2000" kern="0" dirty="0">
                <a:solidFill>
                  <a:schemeClr val="tx2"/>
                </a:solidFill>
                <a:latin typeface="Arial (Headings)"/>
                <a:ea typeface="+mj-ea"/>
                <a:cs typeface="+mj-cs"/>
              </a:rPr>
              <a:t>  </a:t>
            </a:r>
            <a:r>
              <a:rPr lang="en-US" sz="2000" kern="0" dirty="0">
                <a:solidFill>
                  <a:schemeClr val="tx1">
                    <a:lumMod val="75000"/>
                    <a:lumOff val="25000"/>
                  </a:schemeClr>
                </a:solidFill>
                <a:latin typeface="+mn-lt"/>
              </a:rPr>
              <a:t>Driven by a leadership team of high profile</a:t>
            </a:r>
          </a:p>
          <a:p>
            <a:pPr eaLnBrk="1" hangingPunct="1">
              <a:defRPr/>
            </a:pPr>
            <a:r>
              <a:rPr lang="en-US" sz="2000" kern="0" dirty="0">
                <a:solidFill>
                  <a:schemeClr val="tx1">
                    <a:lumMod val="75000"/>
                    <a:lumOff val="25000"/>
                  </a:schemeClr>
                </a:solidFill>
                <a:latin typeface="+mn-lt"/>
                <a:ea typeface="+mj-ea"/>
                <a:cs typeface="+mj-cs"/>
              </a:rPr>
              <a:t>			   </a:t>
            </a:r>
            <a:r>
              <a:rPr lang="en-US" sz="2000" kern="0" dirty="0">
                <a:solidFill>
                  <a:schemeClr val="tx1">
                    <a:lumMod val="75000"/>
                    <a:lumOff val="25000"/>
                  </a:schemeClr>
                </a:solidFill>
                <a:latin typeface="+mn-lt"/>
              </a:rPr>
              <a:t>management and IT </a:t>
            </a:r>
            <a:r>
              <a:rPr lang="en-US" sz="2000" kern="0" dirty="0" smtClean="0">
                <a:solidFill>
                  <a:schemeClr val="tx1">
                    <a:lumMod val="75000"/>
                    <a:lumOff val="25000"/>
                  </a:schemeClr>
                </a:solidFill>
                <a:latin typeface="+mn-lt"/>
              </a:rPr>
              <a:t>professionals.</a:t>
            </a:r>
            <a:endParaRPr lang="en-US" sz="2000" kern="0" dirty="0">
              <a:solidFill>
                <a:schemeClr val="tx1">
                  <a:lumMod val="75000"/>
                  <a:lumOff val="25000"/>
                </a:schemeClr>
              </a:solidFill>
              <a:latin typeface="+mn-lt"/>
              <a:ea typeface="+mj-ea"/>
              <a:cs typeface="+mj-cs"/>
            </a:endParaRPr>
          </a:p>
          <a:p>
            <a:pPr eaLnBrk="1" hangingPunct="1">
              <a:lnSpc>
                <a:spcPct val="95000"/>
              </a:lnSpc>
              <a:defRPr/>
            </a:pPr>
            <a:endParaRPr lang="en-US" sz="2000" kern="0" dirty="0">
              <a:solidFill>
                <a:schemeClr val="accent2"/>
              </a:solidFill>
              <a:latin typeface="+mj-lt"/>
              <a:ea typeface="+mj-ea"/>
              <a:cs typeface="+mj-cs"/>
            </a:endParaRPr>
          </a:p>
          <a:p>
            <a:pPr eaLnBrk="1" hangingPunct="1">
              <a:defRPr/>
            </a:pPr>
            <a:r>
              <a:rPr lang="en-US" sz="2000" kern="0" dirty="0">
                <a:solidFill>
                  <a:schemeClr val="tx2"/>
                </a:solidFill>
                <a:latin typeface="+mj-lt"/>
                <a:ea typeface="+mj-ea"/>
                <a:cs typeface="+mj-cs"/>
              </a:rPr>
              <a:t>Building Blocks		</a:t>
            </a:r>
            <a:r>
              <a:rPr lang="en-US" sz="2000" kern="0" dirty="0" smtClean="0">
                <a:solidFill>
                  <a:schemeClr val="tx2"/>
                </a:solidFill>
                <a:latin typeface="+mj-lt"/>
                <a:ea typeface="+mj-ea"/>
                <a:cs typeface="+mj-cs"/>
              </a:rPr>
              <a:t>: </a:t>
            </a:r>
            <a:endParaRPr lang="en-US" sz="2000" dirty="0">
              <a:solidFill>
                <a:schemeClr val="tx1">
                  <a:lumMod val="75000"/>
                  <a:lumOff val="25000"/>
                </a:schemeClr>
              </a:solidFill>
              <a:latin typeface="Arial (Headings)"/>
            </a:endParaRPr>
          </a:p>
          <a:p>
            <a:pPr eaLnBrk="1" hangingPunct="1">
              <a:lnSpc>
                <a:spcPct val="95000"/>
              </a:lnSpc>
              <a:defRPr/>
            </a:pPr>
            <a:endParaRPr lang="en-US" sz="2000" dirty="0">
              <a:solidFill>
                <a:srgbClr val="333333"/>
              </a:solidFill>
              <a:latin typeface="Verdana" pitchFamily="34" charset="0"/>
            </a:endParaRPr>
          </a:p>
          <a:p>
            <a:pPr eaLnBrk="1" hangingPunct="1">
              <a:lnSpc>
                <a:spcPct val="95000"/>
              </a:lnSpc>
              <a:defRPr/>
            </a:pPr>
            <a:r>
              <a:rPr lang="en-US" sz="2000" dirty="0">
                <a:solidFill>
                  <a:srgbClr val="333333"/>
                </a:solidFill>
                <a:latin typeface="Verdana" pitchFamily="34" charset="0"/>
              </a:rPr>
              <a:t>			 </a:t>
            </a:r>
          </a:p>
          <a:p>
            <a:pPr eaLnBrk="1" hangingPunct="1">
              <a:lnSpc>
                <a:spcPct val="95000"/>
              </a:lnSpc>
              <a:defRPr/>
            </a:pPr>
            <a:r>
              <a:rPr lang="en-US" sz="2000" kern="0" dirty="0">
                <a:solidFill>
                  <a:schemeClr val="accent2"/>
                </a:solidFill>
                <a:latin typeface="+mj-lt"/>
                <a:ea typeface="+mj-ea"/>
                <a:cs typeface="+mj-cs"/>
              </a:rPr>
              <a:t>	</a:t>
            </a:r>
            <a:endParaRPr lang="de-DE" sz="2000" kern="0" dirty="0">
              <a:solidFill>
                <a:schemeClr val="accent2"/>
              </a:solidFill>
              <a:latin typeface="+mj-lt"/>
              <a:ea typeface="+mj-ea"/>
              <a:cs typeface="+mj-cs"/>
            </a:endParaRPr>
          </a:p>
        </p:txBody>
      </p:sp>
      <p:pic>
        <p:nvPicPr>
          <p:cNvPr id="13318" name="Picture 9"/>
          <p:cNvPicPr>
            <a:picLocks noChangeAspect="1" noChangeArrowheads="1"/>
          </p:cNvPicPr>
          <p:nvPr/>
        </p:nvPicPr>
        <p:blipFill>
          <a:blip r:embed="rId3" cstate="email"/>
          <a:srcRect/>
          <a:stretch>
            <a:fillRect/>
          </a:stretch>
        </p:blipFill>
        <p:spPr bwMode="auto">
          <a:xfrm>
            <a:off x="3289300" y="3101975"/>
            <a:ext cx="785813" cy="630238"/>
          </a:xfrm>
          <a:prstGeom prst="rect">
            <a:avLst/>
          </a:prstGeom>
          <a:ln>
            <a:headEnd/>
            <a:tailEnd/>
          </a:ln>
        </p:spPr>
        <p:style>
          <a:lnRef idx="1">
            <a:schemeClr val="accent3"/>
          </a:lnRef>
          <a:fillRef idx="2">
            <a:schemeClr val="accent3"/>
          </a:fillRef>
          <a:effectRef idx="1">
            <a:schemeClr val="accent3"/>
          </a:effectRef>
          <a:fontRef idx="minor">
            <a:schemeClr val="dk1"/>
          </a:fontRef>
        </p:style>
      </p:pic>
      <p:pic>
        <p:nvPicPr>
          <p:cNvPr id="13319" name="Picture 10"/>
          <p:cNvPicPr>
            <a:picLocks noChangeAspect="1" noChangeArrowheads="1"/>
          </p:cNvPicPr>
          <p:nvPr/>
        </p:nvPicPr>
        <p:blipFill>
          <a:blip r:embed="rId4" cstate="email"/>
          <a:srcRect/>
          <a:stretch>
            <a:fillRect/>
          </a:stretch>
        </p:blipFill>
        <p:spPr bwMode="auto">
          <a:xfrm>
            <a:off x="4187825" y="3117850"/>
            <a:ext cx="1355725" cy="615950"/>
          </a:xfrm>
          <a:prstGeom prst="rect">
            <a:avLst/>
          </a:prstGeom>
          <a:ln>
            <a:headEnd/>
            <a:tailEnd/>
          </a:ln>
        </p:spPr>
        <p:style>
          <a:lnRef idx="1">
            <a:schemeClr val="accent3"/>
          </a:lnRef>
          <a:fillRef idx="2">
            <a:schemeClr val="accent3"/>
          </a:fillRef>
          <a:effectRef idx="1">
            <a:schemeClr val="accent3"/>
          </a:effectRef>
          <a:fontRef idx="minor">
            <a:schemeClr val="dk1"/>
          </a:fontRef>
        </p:style>
      </p:pic>
      <p:pic>
        <p:nvPicPr>
          <p:cNvPr id="13320" name="Picture 11"/>
          <p:cNvPicPr>
            <a:picLocks noChangeAspect="1" noChangeArrowheads="1"/>
          </p:cNvPicPr>
          <p:nvPr/>
        </p:nvPicPr>
        <p:blipFill>
          <a:blip r:embed="rId5" cstate="email"/>
          <a:srcRect/>
          <a:stretch>
            <a:fillRect/>
          </a:stretch>
        </p:blipFill>
        <p:spPr bwMode="auto">
          <a:xfrm>
            <a:off x="7162800" y="3124200"/>
            <a:ext cx="1317625" cy="609600"/>
          </a:xfrm>
          <a:prstGeom prst="rect">
            <a:avLst/>
          </a:prstGeom>
          <a:ln>
            <a:headEnd/>
            <a:tailEnd/>
          </a:ln>
        </p:spPr>
        <p:style>
          <a:lnRef idx="1">
            <a:schemeClr val="accent3"/>
          </a:lnRef>
          <a:fillRef idx="2">
            <a:schemeClr val="accent3"/>
          </a:fillRef>
          <a:effectRef idx="1">
            <a:schemeClr val="accent3"/>
          </a:effectRef>
          <a:fontRef idx="minor">
            <a:schemeClr val="dk1"/>
          </a:fontRef>
        </p:style>
      </p:pic>
      <p:pic>
        <p:nvPicPr>
          <p:cNvPr id="13321" name="Picture 14"/>
          <p:cNvPicPr>
            <a:picLocks noChangeAspect="1" noChangeArrowheads="1"/>
          </p:cNvPicPr>
          <p:nvPr/>
        </p:nvPicPr>
        <p:blipFill>
          <a:blip r:embed="rId6" cstate="email"/>
          <a:srcRect/>
          <a:stretch>
            <a:fillRect/>
          </a:stretch>
        </p:blipFill>
        <p:spPr bwMode="auto">
          <a:xfrm>
            <a:off x="5646738" y="3100388"/>
            <a:ext cx="1398587" cy="635000"/>
          </a:xfrm>
          <a:prstGeom prst="rect">
            <a:avLst/>
          </a:prstGeom>
          <a:ln>
            <a:headEnd/>
            <a:tailEnd/>
          </a:ln>
        </p:spPr>
        <p:style>
          <a:lnRef idx="1">
            <a:schemeClr val="accent3"/>
          </a:lnRef>
          <a:fillRef idx="2">
            <a:schemeClr val="accent3"/>
          </a:fillRef>
          <a:effectRef idx="1">
            <a:schemeClr val="accent3"/>
          </a:effectRef>
          <a:fontRef idx="minor">
            <a:schemeClr val="dk1"/>
          </a:fontRef>
        </p:style>
      </p:pic>
      <p:sp>
        <p:nvSpPr>
          <p:cNvPr id="18442" name="Rectangle 9"/>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13" name="TextBox 12"/>
          <p:cNvSpPr txBox="1"/>
          <p:nvPr/>
        </p:nvSpPr>
        <p:spPr>
          <a:xfrm>
            <a:off x="3189516" y="4909450"/>
            <a:ext cx="5475514" cy="1200329"/>
          </a:xfrm>
          <a:prstGeom prst="rect">
            <a:avLst/>
          </a:prstGeom>
          <a:noFill/>
        </p:spPr>
        <p:txBody>
          <a:bodyPr wrap="square" rtlCol="0">
            <a:spAutoFit/>
          </a:bodyPr>
          <a:lstStyle/>
          <a:p>
            <a:pPr marL="342900" indent="-342900" eaLnBrk="1" hangingPunct="1">
              <a:buFont typeface="Wingdings" pitchFamily="2" charset="2"/>
              <a:buChar char="§"/>
              <a:defRPr/>
            </a:pPr>
            <a:r>
              <a:rPr lang="en-US" dirty="0">
                <a:solidFill>
                  <a:schemeClr val="tx1">
                    <a:lumMod val="75000"/>
                    <a:lumOff val="25000"/>
                  </a:schemeClr>
                </a:solidFill>
              </a:rPr>
              <a:t>Visionary </a:t>
            </a:r>
            <a:r>
              <a:rPr lang="en-US" dirty="0" smtClean="0">
                <a:solidFill>
                  <a:schemeClr val="tx1">
                    <a:lumMod val="75000"/>
                    <a:lumOff val="25000"/>
                  </a:schemeClr>
                </a:solidFill>
              </a:rPr>
              <a:t>Leadership.</a:t>
            </a:r>
            <a:endParaRPr lang="en-US" dirty="0">
              <a:solidFill>
                <a:schemeClr val="tx1">
                  <a:lumMod val="75000"/>
                  <a:lumOff val="25000"/>
                </a:schemeClr>
              </a:solidFill>
            </a:endParaRPr>
          </a:p>
          <a:p>
            <a:pPr marL="342900" indent="-342900" eaLnBrk="1" hangingPunct="1">
              <a:buFont typeface="Wingdings" pitchFamily="2" charset="2"/>
              <a:buChar char="§"/>
              <a:defRPr/>
            </a:pPr>
            <a:r>
              <a:rPr lang="en-US" dirty="0">
                <a:solidFill>
                  <a:schemeClr val="tx1">
                    <a:lumMod val="75000"/>
                    <a:lumOff val="25000"/>
                  </a:schemeClr>
                </a:solidFill>
              </a:rPr>
              <a:t>Strong Skill Pool &amp; Resource Management.</a:t>
            </a:r>
          </a:p>
          <a:p>
            <a:pPr marL="342900" indent="-342900" eaLnBrk="1" hangingPunct="1">
              <a:buFont typeface="Wingdings" pitchFamily="2" charset="2"/>
              <a:buChar char="§"/>
              <a:defRPr/>
            </a:pPr>
            <a:r>
              <a:rPr lang="en-US" dirty="0">
                <a:solidFill>
                  <a:schemeClr val="tx1">
                    <a:lumMod val="75000"/>
                    <a:lumOff val="25000"/>
                  </a:schemeClr>
                </a:solidFill>
              </a:rPr>
              <a:t>Commitment to Quality and Excellence.</a:t>
            </a:r>
          </a:p>
          <a:p>
            <a:pPr marL="342900" indent="-342900" eaLnBrk="1" hangingPunct="1">
              <a:buFont typeface="Wingdings" pitchFamily="2" charset="2"/>
              <a:buChar char="§"/>
              <a:defRPr/>
            </a:pPr>
            <a:r>
              <a:rPr lang="en-US" dirty="0" smtClean="0">
                <a:solidFill>
                  <a:schemeClr val="tx1">
                    <a:lumMod val="75000"/>
                    <a:lumOff val="25000"/>
                  </a:schemeClr>
                </a:solidFill>
              </a:rPr>
              <a:t>Customer-Centricity.</a:t>
            </a:r>
            <a:endParaRPr lang="en-US" dirty="0">
              <a:solidFill>
                <a:schemeClr val="tx1">
                  <a:lumMod val="75000"/>
                  <a:lumOff val="25000"/>
                </a:schemeClr>
              </a:solidFill>
            </a:endParaRPr>
          </a:p>
        </p:txBody>
      </p:sp>
      <p:sp>
        <p:nvSpPr>
          <p:cNvPr id="12"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7"/>
              </a:rPr>
              <a:t>sales@worldindia.com</a:t>
            </a:r>
            <a:r>
              <a:rPr lang="en-US" sz="1000" b="1" dirty="0" smtClean="0"/>
              <a:t>    l   Call :  +91-22-40811111 </a:t>
            </a:r>
            <a:endParaRPr lang="de-DE" sz="1000" b="1" i="1" dirty="0"/>
          </a:p>
        </p:txBody>
      </p:sp>
      <p:pic>
        <p:nvPicPr>
          <p:cNvPr id="14" name="Picture 13"/>
          <p:cNvPicPr>
            <a:picLocks noChangeAspect="1"/>
          </p:cNvPicPr>
          <p:nvPr/>
        </p:nvPicPr>
        <p:blipFill>
          <a:blip r:embed="rId8"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a:xfrm>
            <a:off x="314325" y="12700"/>
            <a:ext cx="8515350" cy="600075"/>
          </a:xfrm>
        </p:spPr>
        <p:txBody>
          <a:bodyPr/>
          <a:lstStyle/>
          <a:p>
            <a:pPr eaLnBrk="1" hangingPunct="1"/>
            <a:r>
              <a:rPr lang="de-DE" smtClean="0">
                <a:solidFill>
                  <a:schemeClr val="bg1"/>
                </a:solidFill>
              </a:rPr>
              <a:t>TRACK RECORD</a:t>
            </a:r>
          </a:p>
        </p:txBody>
      </p:sp>
      <p:sp>
        <p:nvSpPr>
          <p:cNvPr id="1050627" name="Rectangle 3"/>
          <p:cNvSpPr>
            <a:spLocks noChangeArrowheads="1"/>
          </p:cNvSpPr>
          <p:nvPr/>
        </p:nvSpPr>
        <p:spPr bwMode="gray">
          <a:xfrm>
            <a:off x="346075" y="901700"/>
            <a:ext cx="8488363" cy="376238"/>
          </a:xfrm>
          <a:prstGeom prst="rect">
            <a:avLst/>
          </a:prstGeom>
          <a:gradFill rotWithShape="1">
            <a:gsLst>
              <a:gs pos="0">
                <a:schemeClr val="accent2"/>
              </a:gs>
              <a:gs pos="100000">
                <a:schemeClr val="folHlink"/>
              </a:gs>
            </a:gsLst>
            <a:lin ang="0" scaled="1"/>
          </a:gradFill>
          <a:ln w="19050">
            <a:solidFill>
              <a:schemeClr val="bg1"/>
            </a:solidFill>
            <a:miter lim="800000"/>
            <a:headEnd/>
            <a:tailEnd/>
          </a:ln>
          <a:effectLst/>
        </p:spPr>
        <p:txBody>
          <a:bodyPr lIns="180000" tIns="0" rIns="0" bIns="0" anchor="ctr"/>
          <a:lstStyle/>
          <a:p>
            <a:pPr>
              <a:defRPr/>
            </a:pPr>
            <a:r>
              <a:rPr lang="en-US" dirty="0">
                <a:solidFill>
                  <a:schemeClr val="accent3">
                    <a:lumMod val="60000"/>
                    <a:lumOff val="40000"/>
                  </a:schemeClr>
                </a:solidFill>
                <a:latin typeface="Arial" charset="0"/>
              </a:rPr>
              <a:t>Strong</a:t>
            </a:r>
            <a:r>
              <a:rPr lang="en-US" dirty="0">
                <a:solidFill>
                  <a:schemeClr val="accent3">
                    <a:lumMod val="60000"/>
                    <a:lumOff val="40000"/>
                  </a:schemeClr>
                </a:solidFill>
                <a:effectLst>
                  <a:outerShdw blurRad="38100" dist="38100" dir="2700000" algn="tl">
                    <a:srgbClr val="000000"/>
                  </a:outerShdw>
                </a:effectLst>
                <a:latin typeface="Arial" charset="0"/>
              </a:rPr>
              <a:t> </a:t>
            </a:r>
            <a:r>
              <a:rPr lang="en-US" dirty="0">
                <a:solidFill>
                  <a:schemeClr val="accent3">
                    <a:lumMod val="60000"/>
                    <a:lumOff val="40000"/>
                  </a:schemeClr>
                </a:solidFill>
                <a:latin typeface="Arial" charset="0"/>
              </a:rPr>
              <a:t>Pedigree</a:t>
            </a:r>
          </a:p>
        </p:txBody>
      </p:sp>
      <p:sp>
        <p:nvSpPr>
          <p:cNvPr id="1050629" name="Rectangle 5"/>
          <p:cNvSpPr>
            <a:spLocks noGrp="1" noChangeArrowheads="1"/>
          </p:cNvSpPr>
          <p:nvPr>
            <p:ph type="body" idx="1"/>
          </p:nvPr>
        </p:nvSpPr>
        <p:spPr>
          <a:xfrm>
            <a:off x="342900" y="1341438"/>
            <a:ext cx="8480425" cy="1333500"/>
          </a:xfrm>
        </p:spPr>
        <p:txBody>
          <a:bodyPr/>
          <a:lstStyle/>
          <a:p>
            <a:pPr eaLnBrk="1" hangingPunct="1">
              <a:lnSpc>
                <a:spcPct val="90000"/>
              </a:lnSpc>
              <a:spcBef>
                <a:spcPct val="20000"/>
              </a:spcBef>
              <a:defRPr/>
            </a:pPr>
            <a:r>
              <a:rPr lang="en-US" dirty="0" smtClean="0">
                <a:solidFill>
                  <a:schemeClr val="tx1">
                    <a:lumMod val="85000"/>
                    <a:lumOff val="15000"/>
                  </a:schemeClr>
                </a:solidFill>
              </a:rPr>
              <a:t>18+ Successful years in IT Business </a:t>
            </a:r>
          </a:p>
          <a:p>
            <a:pPr eaLnBrk="1" hangingPunct="1">
              <a:lnSpc>
                <a:spcPct val="90000"/>
              </a:lnSpc>
              <a:spcBef>
                <a:spcPct val="20000"/>
              </a:spcBef>
              <a:defRPr/>
            </a:pPr>
            <a:r>
              <a:rPr lang="en-US" dirty="0" smtClean="0">
                <a:solidFill>
                  <a:schemeClr val="tx1">
                    <a:lumMod val="85000"/>
                    <a:lumOff val="15000"/>
                  </a:schemeClr>
                </a:solidFill>
              </a:rPr>
              <a:t>26000+ satisfied customers in Indian and International Market</a:t>
            </a:r>
          </a:p>
          <a:p>
            <a:pPr eaLnBrk="1" hangingPunct="1">
              <a:lnSpc>
                <a:spcPct val="90000"/>
              </a:lnSpc>
              <a:spcBef>
                <a:spcPct val="20000"/>
              </a:spcBef>
              <a:defRPr/>
            </a:pPr>
            <a:r>
              <a:rPr lang="en-US" dirty="0" smtClean="0">
                <a:solidFill>
                  <a:schemeClr val="tx1">
                    <a:lumMod val="85000"/>
                    <a:lumOff val="15000"/>
                  </a:schemeClr>
                </a:solidFill>
              </a:rPr>
              <a:t>Qualified and Experienced Team</a:t>
            </a:r>
            <a:endParaRPr lang="de-DE" dirty="0" smtClean="0">
              <a:solidFill>
                <a:schemeClr val="tx1">
                  <a:lumMod val="85000"/>
                  <a:lumOff val="15000"/>
                </a:schemeClr>
              </a:solidFill>
            </a:endParaRPr>
          </a:p>
        </p:txBody>
      </p:sp>
      <p:sp>
        <p:nvSpPr>
          <p:cNvPr id="1050630" name="Rectangle 6"/>
          <p:cNvSpPr>
            <a:spLocks noChangeArrowheads="1"/>
          </p:cNvSpPr>
          <p:nvPr/>
        </p:nvSpPr>
        <p:spPr bwMode="gray">
          <a:xfrm>
            <a:off x="346075" y="2627313"/>
            <a:ext cx="8488363" cy="376237"/>
          </a:xfrm>
          <a:prstGeom prst="rect">
            <a:avLst/>
          </a:prstGeom>
          <a:gradFill rotWithShape="1">
            <a:gsLst>
              <a:gs pos="0">
                <a:schemeClr val="accent2"/>
              </a:gs>
              <a:gs pos="100000">
                <a:schemeClr val="folHlink"/>
              </a:gs>
            </a:gsLst>
            <a:lin ang="0" scaled="1"/>
          </a:gradFill>
          <a:ln w="19050">
            <a:solidFill>
              <a:schemeClr val="bg1"/>
            </a:solidFill>
            <a:miter lim="800000"/>
            <a:headEnd/>
            <a:tailEnd/>
          </a:ln>
          <a:effectLst/>
        </p:spPr>
        <p:txBody>
          <a:bodyPr lIns="180000" tIns="0" rIns="0" bIns="0" anchor="ctr"/>
          <a:lstStyle/>
          <a:p>
            <a:pPr>
              <a:defRPr/>
            </a:pPr>
            <a:r>
              <a:rPr lang="en-US" dirty="0">
                <a:solidFill>
                  <a:schemeClr val="accent3">
                    <a:lumMod val="60000"/>
                    <a:lumOff val="40000"/>
                  </a:schemeClr>
                </a:solidFill>
                <a:latin typeface="Arial" charset="0"/>
              </a:rPr>
              <a:t>Robust Delivery Capability</a:t>
            </a:r>
          </a:p>
        </p:txBody>
      </p:sp>
      <p:sp>
        <p:nvSpPr>
          <p:cNvPr id="19463" name="Rectangle 8"/>
          <p:cNvSpPr>
            <a:spLocks noChangeArrowheads="1"/>
          </p:cNvSpPr>
          <p:nvPr/>
        </p:nvSpPr>
        <p:spPr bwMode="auto">
          <a:xfrm>
            <a:off x="323850" y="111760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1050633" name="Rectangle 9"/>
          <p:cNvSpPr>
            <a:spLocks noChangeArrowheads="1"/>
          </p:cNvSpPr>
          <p:nvPr/>
        </p:nvSpPr>
        <p:spPr bwMode="auto">
          <a:xfrm>
            <a:off x="342900" y="3079750"/>
            <a:ext cx="8480425" cy="1333500"/>
          </a:xfrm>
          <a:prstGeom prst="rect">
            <a:avLst/>
          </a:prstGeom>
          <a:noFill/>
          <a:ln w="9525">
            <a:noFill/>
            <a:miter lim="800000"/>
            <a:headEnd/>
            <a:tailEnd/>
          </a:ln>
          <a:effectLst/>
        </p:spPr>
        <p:txBody>
          <a:bodyPr lIns="0" rIns="0"/>
          <a:lstStyle/>
          <a:p>
            <a:pPr marL="190500" indent="-190500" eaLnBrk="1" hangingPunct="1">
              <a:lnSpc>
                <a:spcPct val="90000"/>
              </a:lnSpc>
              <a:spcBef>
                <a:spcPct val="20000"/>
              </a:spcBef>
              <a:buClr>
                <a:schemeClr val="accent1"/>
              </a:buClr>
              <a:buFont typeface="Wingdings" pitchFamily="2" charset="2"/>
              <a:buChar char="§"/>
              <a:defRPr/>
            </a:pPr>
            <a:r>
              <a:rPr lang="en-US" sz="2000" kern="0" dirty="0">
                <a:solidFill>
                  <a:schemeClr val="tx1">
                    <a:lumMod val="85000"/>
                    <a:lumOff val="15000"/>
                  </a:schemeClr>
                </a:solidFill>
                <a:latin typeface="Arial" charset="0"/>
              </a:rPr>
              <a:t>40 + professional team of experts, engineers, software architects, analyst and consultants to manage and execute project in strategically and timely manner.</a:t>
            </a:r>
          </a:p>
          <a:p>
            <a:pPr marL="190500" indent="-190500" eaLnBrk="1" hangingPunct="1">
              <a:lnSpc>
                <a:spcPct val="90000"/>
              </a:lnSpc>
              <a:spcBef>
                <a:spcPct val="20000"/>
              </a:spcBef>
              <a:buClr>
                <a:schemeClr val="accent1"/>
              </a:buClr>
              <a:buFont typeface="Wingdings" pitchFamily="2" charset="2"/>
              <a:buChar char="§"/>
              <a:defRPr/>
            </a:pPr>
            <a:r>
              <a:rPr lang="en-US" sz="2000" kern="0" dirty="0">
                <a:solidFill>
                  <a:schemeClr val="tx1">
                    <a:lumMod val="85000"/>
                    <a:lumOff val="15000"/>
                  </a:schemeClr>
                </a:solidFill>
                <a:latin typeface="Arial" charset="0"/>
              </a:rPr>
              <a:t>Successfully developed and provided web solution in Indian and International Market</a:t>
            </a:r>
            <a:endParaRPr lang="de-DE" sz="2000" kern="0" dirty="0">
              <a:solidFill>
                <a:schemeClr val="tx1">
                  <a:lumMod val="85000"/>
                  <a:lumOff val="15000"/>
                </a:schemeClr>
              </a:solidFill>
              <a:latin typeface="Arial" charset="0"/>
            </a:endParaRPr>
          </a:p>
        </p:txBody>
      </p:sp>
      <p:sp>
        <p:nvSpPr>
          <p:cNvPr id="19465" name="Rectangle 9"/>
          <p:cNvSpPr>
            <a:spLocks noChangeArrowheads="1"/>
          </p:cNvSpPr>
          <p:nvPr/>
        </p:nvSpPr>
        <p:spPr bwMode="auto">
          <a:xfrm>
            <a:off x="354013" y="4408488"/>
            <a:ext cx="8480425" cy="1333500"/>
          </a:xfrm>
          <a:prstGeom prst="rect">
            <a:avLst/>
          </a:prstGeom>
          <a:noFill/>
          <a:ln w="9525">
            <a:noFill/>
            <a:miter lim="800000"/>
            <a:headEnd/>
            <a:tailEnd/>
          </a:ln>
        </p:spPr>
        <p:txBody>
          <a:bodyPr lIns="0" rIns="0"/>
          <a:lstStyle/>
          <a:p>
            <a:pPr marL="190500" indent="-190500" eaLnBrk="1" hangingPunct="1">
              <a:spcBef>
                <a:spcPct val="20000"/>
              </a:spcBef>
              <a:buClr>
                <a:schemeClr val="accent1"/>
              </a:buClr>
            </a:pPr>
            <a:endParaRPr lang="en-US" sz="1600" dirty="0"/>
          </a:p>
        </p:txBody>
      </p:sp>
      <p:sp>
        <p:nvSpPr>
          <p:cNvPr id="19466" name="Rectangle 9"/>
          <p:cNvSpPr>
            <a:spLocks noChangeArrowheads="1"/>
          </p:cNvSpPr>
          <p:nvPr/>
        </p:nvSpPr>
        <p:spPr bwMode="auto">
          <a:xfrm flipH="1">
            <a:off x="6346370" y="6346825"/>
            <a:ext cx="2560773"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11" name="Rectangle 6"/>
          <p:cNvSpPr>
            <a:spLocks noChangeArrowheads="1"/>
          </p:cNvSpPr>
          <p:nvPr/>
        </p:nvSpPr>
        <p:spPr bwMode="gray">
          <a:xfrm>
            <a:off x="346075" y="4848225"/>
            <a:ext cx="8488363" cy="376238"/>
          </a:xfrm>
          <a:prstGeom prst="rect">
            <a:avLst/>
          </a:prstGeom>
          <a:gradFill rotWithShape="1">
            <a:gsLst>
              <a:gs pos="0">
                <a:schemeClr val="accent2"/>
              </a:gs>
              <a:gs pos="100000">
                <a:schemeClr val="folHlink"/>
              </a:gs>
            </a:gsLst>
            <a:lin ang="0" scaled="1"/>
          </a:gradFill>
          <a:ln w="19050">
            <a:noFill/>
            <a:miter lim="800000"/>
            <a:headEnd/>
            <a:tailEnd/>
          </a:ln>
          <a:effectLst/>
        </p:spPr>
        <p:txBody>
          <a:bodyPr lIns="180000" tIns="0" rIns="0" bIns="0" anchor="ctr"/>
          <a:lstStyle/>
          <a:p>
            <a:pPr>
              <a:defRPr/>
            </a:pPr>
            <a:r>
              <a:rPr lang="en-US" dirty="0">
                <a:solidFill>
                  <a:schemeClr val="accent3">
                    <a:lumMod val="60000"/>
                    <a:lumOff val="40000"/>
                  </a:schemeClr>
                </a:solidFill>
                <a:latin typeface="Arial" charset="0"/>
              </a:rPr>
              <a:t>Achievements</a:t>
            </a:r>
          </a:p>
        </p:txBody>
      </p:sp>
      <p:sp>
        <p:nvSpPr>
          <p:cNvPr id="12" name="Rectangle 9"/>
          <p:cNvSpPr>
            <a:spLocks noChangeArrowheads="1"/>
          </p:cNvSpPr>
          <p:nvPr/>
        </p:nvSpPr>
        <p:spPr bwMode="auto">
          <a:xfrm>
            <a:off x="342900" y="5300663"/>
            <a:ext cx="8480425" cy="1333500"/>
          </a:xfrm>
          <a:prstGeom prst="rect">
            <a:avLst/>
          </a:prstGeom>
          <a:noFill/>
          <a:ln w="9525">
            <a:noFill/>
            <a:miter lim="800000"/>
            <a:headEnd/>
            <a:tailEnd/>
          </a:ln>
          <a:effectLst/>
        </p:spPr>
        <p:txBody>
          <a:bodyPr lIns="0" rIns="0"/>
          <a:lstStyle/>
          <a:p>
            <a:pPr marL="190500" indent="-190500" eaLnBrk="1" hangingPunct="1">
              <a:spcBef>
                <a:spcPct val="20000"/>
              </a:spcBef>
              <a:buClr>
                <a:schemeClr val="accent1"/>
              </a:buClr>
              <a:buFont typeface="Wingdings" pitchFamily="2" charset="2"/>
              <a:buChar char="§"/>
              <a:defRPr/>
            </a:pPr>
            <a:r>
              <a:rPr lang="en-US" sz="2000" dirty="0">
                <a:solidFill>
                  <a:schemeClr val="tx1">
                    <a:lumMod val="85000"/>
                    <a:lumOff val="15000"/>
                  </a:schemeClr>
                </a:solidFill>
                <a:latin typeface="Arial" charset="0"/>
              </a:rPr>
              <a:t>Maximum Customer Satisfaction</a:t>
            </a:r>
          </a:p>
          <a:p>
            <a:pPr marL="190500" indent="-190500" eaLnBrk="1" hangingPunct="1">
              <a:spcBef>
                <a:spcPct val="20000"/>
              </a:spcBef>
              <a:buClr>
                <a:schemeClr val="accent1"/>
              </a:buClr>
              <a:buFont typeface="Wingdings" pitchFamily="2" charset="2"/>
              <a:buChar char="§"/>
              <a:defRPr/>
            </a:pPr>
            <a:r>
              <a:rPr lang="en-US" sz="2000" dirty="0">
                <a:solidFill>
                  <a:schemeClr val="tx1">
                    <a:lumMod val="85000"/>
                    <a:lumOff val="15000"/>
                  </a:schemeClr>
                </a:solidFill>
                <a:latin typeface="Arial" charset="0"/>
              </a:rPr>
              <a:t>80% of the business conducted through </a:t>
            </a:r>
            <a:r>
              <a:rPr lang="en-US" sz="2000" dirty="0" smtClean="0">
                <a:solidFill>
                  <a:schemeClr val="tx1">
                    <a:lumMod val="85000"/>
                    <a:lumOff val="15000"/>
                  </a:schemeClr>
                </a:solidFill>
                <a:latin typeface="Arial" charset="0"/>
              </a:rPr>
              <a:t>existing customers</a:t>
            </a:r>
            <a:endParaRPr lang="en-US" sz="2000" dirty="0">
              <a:solidFill>
                <a:schemeClr val="tx1">
                  <a:lumMod val="85000"/>
                  <a:lumOff val="15000"/>
                </a:schemeClr>
              </a:solidFill>
              <a:latin typeface="Arial" charset="0"/>
            </a:endParaRPr>
          </a:p>
        </p:txBody>
      </p:sp>
      <p:sp>
        <p:nvSpPr>
          <p:cNvPr id="13"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3"/>
              </a:rPr>
              <a:t>sales@worldindia.com</a:t>
            </a:r>
            <a:r>
              <a:rPr lang="en-US" sz="1000" b="1" dirty="0" smtClean="0"/>
              <a:t>    l   Call :  +91-22-40811111 </a:t>
            </a:r>
            <a:endParaRPr lang="de-DE" sz="1000" b="1" i="1" dirty="0"/>
          </a:p>
        </p:txBody>
      </p:sp>
      <p:pic>
        <p:nvPicPr>
          <p:cNvPr id="14" name="Picture 13"/>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314325" y="0"/>
            <a:ext cx="8515350" cy="600075"/>
          </a:xfrm>
        </p:spPr>
        <p:txBody>
          <a:bodyPr/>
          <a:lstStyle/>
          <a:p>
            <a:pPr eaLnBrk="1" hangingPunct="1"/>
            <a:r>
              <a:rPr lang="de-DE" smtClean="0">
                <a:solidFill>
                  <a:schemeClr val="bg1"/>
                </a:solidFill>
              </a:rPr>
              <a:t>STRATEGIC POSITIONING </a:t>
            </a:r>
            <a:endParaRPr lang="de-DE" u="sng" smtClean="0">
              <a:solidFill>
                <a:schemeClr val="bg1"/>
              </a:solidFill>
            </a:endParaRPr>
          </a:p>
        </p:txBody>
      </p:sp>
      <p:sp>
        <p:nvSpPr>
          <p:cNvPr id="17412" name="Rectangle 6"/>
          <p:cNvSpPr>
            <a:spLocks noChangeArrowheads="1"/>
          </p:cNvSpPr>
          <p:nvPr/>
        </p:nvSpPr>
        <p:spPr bwMode="auto">
          <a:xfrm>
            <a:off x="2935288" y="1779588"/>
            <a:ext cx="5870575" cy="1703387"/>
          </a:xfrm>
          <a:prstGeom prst="rect">
            <a:avLst/>
          </a:prstGeom>
          <a:noFill/>
          <a:ln w="9525">
            <a:noFill/>
            <a:miter lim="800000"/>
            <a:headEnd/>
            <a:tailEnd/>
          </a:ln>
        </p:spPr>
        <p:txBody>
          <a:bodyPr lIns="0" rIns="0"/>
          <a:lstStyle/>
          <a:p>
            <a:pPr marL="190500" indent="-190500" eaLnBrk="1" hangingPunct="1">
              <a:spcBef>
                <a:spcPct val="40000"/>
              </a:spcBef>
              <a:buClr>
                <a:schemeClr val="accent1"/>
              </a:buClr>
            </a:pPr>
            <a:endParaRPr lang="en-US" sz="1600" dirty="0"/>
          </a:p>
        </p:txBody>
      </p:sp>
      <p:sp>
        <p:nvSpPr>
          <p:cNvPr id="17413" name="Rectangle 7"/>
          <p:cNvSpPr>
            <a:spLocks noChangeArrowheads="1"/>
          </p:cNvSpPr>
          <p:nvPr/>
        </p:nvSpPr>
        <p:spPr bwMode="auto">
          <a:xfrm>
            <a:off x="2935288" y="3795713"/>
            <a:ext cx="5870575" cy="1703387"/>
          </a:xfrm>
          <a:prstGeom prst="rect">
            <a:avLst/>
          </a:prstGeom>
          <a:noFill/>
          <a:ln w="9525">
            <a:noFill/>
            <a:miter lim="800000"/>
            <a:headEnd/>
            <a:tailEnd/>
          </a:ln>
        </p:spPr>
        <p:txBody>
          <a:bodyPr lIns="0" rIns="0"/>
          <a:lstStyle/>
          <a:p>
            <a:pPr marL="190500" indent="-190500" eaLnBrk="1" hangingPunct="1">
              <a:spcBef>
                <a:spcPct val="40000"/>
              </a:spcBef>
              <a:buClr>
                <a:schemeClr val="accent1"/>
              </a:buClr>
            </a:pPr>
            <a:endParaRPr lang="en-US" sz="1600" dirty="0"/>
          </a:p>
        </p:txBody>
      </p:sp>
      <p:sp>
        <p:nvSpPr>
          <p:cNvPr id="17414" name="Rectangle 9"/>
          <p:cNvSpPr>
            <a:spLocks noChangeArrowheads="1"/>
          </p:cNvSpPr>
          <p:nvPr/>
        </p:nvSpPr>
        <p:spPr bwMode="auto">
          <a:xfrm>
            <a:off x="323850" y="1117600"/>
            <a:ext cx="5753100" cy="358775"/>
          </a:xfrm>
          <a:prstGeom prst="rect">
            <a:avLst/>
          </a:prstGeom>
          <a:noFill/>
          <a:ln w="9525">
            <a:noFill/>
            <a:miter lim="800000"/>
            <a:headEnd/>
            <a:tailEnd/>
          </a:ln>
        </p:spPr>
        <p:txBody>
          <a:bodyPr lIns="0" tIns="0" rIns="0" bIns="0" anchor="ctr"/>
          <a:lstStyle/>
          <a:p>
            <a:pPr defTabSz="801688"/>
            <a:endParaRPr lang="en-US" sz="2000" b="1" dirty="0"/>
          </a:p>
        </p:txBody>
      </p:sp>
      <p:pic>
        <p:nvPicPr>
          <p:cNvPr id="1055754" name="Picture 10"/>
          <p:cNvPicPr>
            <a:picLocks noChangeAspect="1" noChangeArrowheads="1"/>
          </p:cNvPicPr>
          <p:nvPr/>
        </p:nvPicPr>
        <p:blipFill>
          <a:blip r:embed="rId4" cstate="email"/>
          <a:srcRect/>
          <a:stretch>
            <a:fillRect/>
          </a:stretch>
        </p:blipFill>
        <p:spPr bwMode="auto">
          <a:xfrm>
            <a:off x="2380339" y="903287"/>
            <a:ext cx="4339092" cy="2906802"/>
          </a:xfrm>
          <a:prstGeom prst="rect">
            <a:avLst/>
          </a:prstGeom>
          <a:ln>
            <a:headEnd/>
            <a:tailEnd/>
          </a:ln>
        </p:spPr>
        <p:style>
          <a:lnRef idx="3">
            <a:schemeClr val="lt1"/>
          </a:lnRef>
          <a:fillRef idx="1">
            <a:schemeClr val="accent6"/>
          </a:fillRef>
          <a:effectRef idx="1">
            <a:schemeClr val="accent6"/>
          </a:effectRef>
          <a:fontRef idx="minor">
            <a:schemeClr val="lt1"/>
          </a:fontRef>
        </p:style>
      </p:pic>
      <p:sp>
        <p:nvSpPr>
          <p:cNvPr id="11" name="Rectangle 10"/>
          <p:cNvSpPr/>
          <p:nvPr/>
        </p:nvSpPr>
        <p:spPr>
          <a:xfrm>
            <a:off x="358775" y="4025900"/>
            <a:ext cx="8294688" cy="1877437"/>
          </a:xfrm>
          <a:prstGeom prst="rect">
            <a:avLst/>
          </a:prstGeom>
        </p:spPr>
        <p:txBody>
          <a:bodyPr>
            <a:spAutoFit/>
          </a:bodyPr>
          <a:lstStyle/>
          <a:p>
            <a:pPr algn="ctr">
              <a:defRPr/>
            </a:pPr>
            <a:endParaRPr lang="en-US" sz="2000" b="1" dirty="0" smtClean="0">
              <a:solidFill>
                <a:schemeClr val="tx1">
                  <a:lumMod val="75000"/>
                  <a:lumOff val="25000"/>
                </a:schemeClr>
              </a:solidFill>
              <a:latin typeface="Arial" charset="0"/>
            </a:endParaRPr>
          </a:p>
          <a:p>
            <a:pPr algn="ctr">
              <a:defRPr/>
            </a:pPr>
            <a:r>
              <a:rPr lang="en-US" sz="2000" b="1" dirty="0" smtClean="0">
                <a:solidFill>
                  <a:schemeClr val="tx1">
                    <a:lumMod val="75000"/>
                    <a:lumOff val="25000"/>
                  </a:schemeClr>
                </a:solidFill>
                <a:latin typeface="Arial" charset="0"/>
              </a:rPr>
              <a:t>The </a:t>
            </a:r>
            <a:r>
              <a:rPr lang="en-US" sz="2000" b="1" dirty="0">
                <a:solidFill>
                  <a:schemeClr val="tx1">
                    <a:lumMod val="75000"/>
                    <a:lumOff val="25000"/>
                  </a:schemeClr>
                </a:solidFill>
                <a:latin typeface="Arial" charset="0"/>
              </a:rPr>
              <a:t>company was awarded </a:t>
            </a:r>
            <a:r>
              <a:rPr lang="en-US" sz="2000" b="1" dirty="0" smtClean="0">
                <a:solidFill>
                  <a:schemeClr val="tx1">
                    <a:lumMod val="75000"/>
                    <a:lumOff val="25000"/>
                  </a:schemeClr>
                </a:solidFill>
                <a:latin typeface="Arial" charset="0"/>
              </a:rPr>
              <a:t>an</a:t>
            </a:r>
          </a:p>
          <a:p>
            <a:pPr algn="ctr">
              <a:defRPr/>
            </a:pPr>
            <a:endParaRPr lang="en-US" sz="2000" b="1" dirty="0" smtClean="0">
              <a:solidFill>
                <a:schemeClr val="tx1">
                  <a:lumMod val="75000"/>
                  <a:lumOff val="25000"/>
                </a:schemeClr>
              </a:solidFill>
              <a:latin typeface="Arial" charset="0"/>
            </a:endParaRPr>
          </a:p>
          <a:p>
            <a:pPr algn="ctr">
              <a:defRPr/>
            </a:pPr>
            <a:r>
              <a:rPr lang="en-US" b="1" dirty="0" smtClean="0">
                <a:solidFill>
                  <a:schemeClr val="tx2"/>
                </a:solidFill>
                <a:latin typeface="Arial" charset="0"/>
              </a:rPr>
              <a:t>'INDIA'S  MOST PROMISING IT &amp; WEB SOLUTIONS COMPANY’</a:t>
            </a:r>
          </a:p>
          <a:p>
            <a:pPr algn="ctr">
              <a:defRPr/>
            </a:pPr>
            <a:r>
              <a:rPr lang="en-US" sz="2000" b="1" dirty="0" smtClean="0">
                <a:solidFill>
                  <a:schemeClr val="tx2"/>
                </a:solidFill>
                <a:latin typeface="Arial" charset="0"/>
              </a:rPr>
              <a:t> </a:t>
            </a:r>
          </a:p>
          <a:p>
            <a:pPr algn="ctr">
              <a:defRPr/>
            </a:pPr>
            <a:r>
              <a:rPr lang="en-US" b="1" dirty="0" smtClean="0">
                <a:solidFill>
                  <a:schemeClr val="tx1">
                    <a:lumMod val="75000"/>
                    <a:lumOff val="25000"/>
                  </a:schemeClr>
                </a:solidFill>
                <a:latin typeface="Arial" charset="0"/>
              </a:rPr>
              <a:t>for the year 2009 </a:t>
            </a:r>
            <a:r>
              <a:rPr lang="en-US" b="1" dirty="0">
                <a:solidFill>
                  <a:schemeClr val="tx1">
                    <a:lumMod val="75000"/>
                    <a:lumOff val="25000"/>
                  </a:schemeClr>
                </a:solidFill>
                <a:latin typeface="Arial" charset="0"/>
              </a:rPr>
              <a:t>&amp; 2011 for its commitment to Quality </a:t>
            </a:r>
            <a:r>
              <a:rPr lang="en-US" b="1" dirty="0" smtClean="0">
                <a:solidFill>
                  <a:schemeClr val="tx1">
                    <a:lumMod val="75000"/>
                    <a:lumOff val="25000"/>
                  </a:schemeClr>
                </a:solidFill>
                <a:latin typeface="Arial" charset="0"/>
              </a:rPr>
              <a:t>and Excellence</a:t>
            </a:r>
            <a:r>
              <a:rPr lang="en-US" b="1" dirty="0">
                <a:solidFill>
                  <a:schemeClr val="tx1">
                    <a:lumMod val="75000"/>
                    <a:lumOff val="25000"/>
                  </a:schemeClr>
                </a:solidFill>
                <a:latin typeface="Arial" charset="0"/>
              </a:rPr>
              <a:t>.</a:t>
            </a:r>
          </a:p>
        </p:txBody>
      </p:sp>
      <p:sp>
        <p:nvSpPr>
          <p:cNvPr id="17418" name="Rectangle 9"/>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13"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5"/>
              </a:rPr>
              <a:t>sales@worldindia.com</a:t>
            </a:r>
            <a:r>
              <a:rPr lang="en-US" sz="1000" b="1" dirty="0" smtClean="0"/>
              <a:t>    l   Call :  +91-22-40811111 </a:t>
            </a:r>
            <a:endParaRPr lang="de-DE" sz="1000" b="1" i="1" dirty="0"/>
          </a:p>
        </p:txBody>
      </p:sp>
      <p:pic>
        <p:nvPicPr>
          <p:cNvPr id="14" name="Picture 13"/>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314325" y="12700"/>
            <a:ext cx="8515350" cy="600075"/>
          </a:xfrm>
        </p:spPr>
        <p:txBody>
          <a:bodyPr/>
          <a:lstStyle/>
          <a:p>
            <a:pPr eaLnBrk="1" hangingPunct="1"/>
            <a:r>
              <a:rPr lang="de-DE" dirty="0" smtClean="0">
                <a:solidFill>
                  <a:schemeClr val="bg1"/>
                </a:solidFill>
              </a:rPr>
              <a:t>TOTAL WEB SOLUTIONS</a:t>
            </a:r>
          </a:p>
        </p:txBody>
      </p:sp>
      <p:sp>
        <p:nvSpPr>
          <p:cNvPr id="1051660" name="Rectangle 12"/>
          <p:cNvSpPr>
            <a:spLocks noChangeArrowheads="1"/>
          </p:cNvSpPr>
          <p:nvPr/>
        </p:nvSpPr>
        <p:spPr bwMode="auto">
          <a:xfrm>
            <a:off x="3835857" y="637247"/>
            <a:ext cx="5003347" cy="4820581"/>
          </a:xfrm>
          <a:prstGeom prst="rect">
            <a:avLst/>
          </a:prstGeom>
          <a:noFill/>
          <a:ln w="9525">
            <a:noFill/>
            <a:miter lim="800000"/>
            <a:headEnd/>
            <a:tailEnd/>
          </a:ln>
          <a:effectLst/>
        </p:spPr>
        <p:txBody>
          <a:bodyPr lIns="0" rIns="0"/>
          <a:lstStyle/>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a:solidFill>
                  <a:schemeClr val="accent1"/>
                </a:solidFill>
                <a:latin typeface="Arial" charset="0"/>
              </a:rPr>
              <a:t>Domain Registration</a:t>
            </a:r>
          </a:p>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a:solidFill>
                  <a:schemeClr val="accent1"/>
                </a:solidFill>
                <a:latin typeface="Arial" charset="0"/>
              </a:rPr>
              <a:t>Corporate Web &amp; Email Hosting</a:t>
            </a:r>
          </a:p>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smtClean="0">
                <a:solidFill>
                  <a:schemeClr val="accent1"/>
                </a:solidFill>
                <a:latin typeface="Arial" charset="0"/>
              </a:rPr>
              <a:t>Dedicated &amp; VPS </a:t>
            </a:r>
            <a:r>
              <a:rPr lang="en-US" sz="1600" b="1" dirty="0">
                <a:solidFill>
                  <a:schemeClr val="accent1"/>
                </a:solidFill>
                <a:latin typeface="Arial" charset="0"/>
              </a:rPr>
              <a:t>Server </a:t>
            </a:r>
            <a:endParaRPr lang="en-US" sz="1600" b="1" dirty="0" smtClean="0">
              <a:solidFill>
                <a:schemeClr val="accent1"/>
              </a:solidFill>
              <a:latin typeface="Arial" charset="0"/>
            </a:endParaRPr>
          </a:p>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smtClean="0">
                <a:solidFill>
                  <a:schemeClr val="accent1"/>
                </a:solidFill>
                <a:latin typeface="Arial" charset="0"/>
              </a:rPr>
              <a:t>Web </a:t>
            </a:r>
            <a:r>
              <a:rPr lang="en-US" sz="1600" b="1" dirty="0">
                <a:solidFill>
                  <a:schemeClr val="accent1"/>
                </a:solidFill>
                <a:latin typeface="Arial" charset="0"/>
              </a:rPr>
              <a:t>Designing &amp; </a:t>
            </a:r>
            <a:r>
              <a:rPr lang="en-US" sz="1600" b="1" dirty="0" smtClean="0">
                <a:solidFill>
                  <a:schemeClr val="accent1"/>
                </a:solidFill>
                <a:latin typeface="Arial" charset="0"/>
              </a:rPr>
              <a:t>Development</a:t>
            </a:r>
            <a:endParaRPr lang="en-US" sz="1600" b="1" dirty="0">
              <a:solidFill>
                <a:schemeClr val="accent1"/>
              </a:solidFill>
              <a:latin typeface="Arial" charset="0"/>
            </a:endParaRPr>
          </a:p>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a:solidFill>
                  <a:schemeClr val="accent1"/>
                </a:solidFill>
                <a:latin typeface="Arial" charset="0"/>
              </a:rPr>
              <a:t>E-commerce &amp; Portal Development</a:t>
            </a:r>
          </a:p>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a:solidFill>
                  <a:schemeClr val="accent1"/>
                </a:solidFill>
                <a:latin typeface="Arial" charset="0"/>
              </a:rPr>
              <a:t>Software </a:t>
            </a:r>
            <a:r>
              <a:rPr lang="en-US" sz="1600" b="1" dirty="0" smtClean="0">
                <a:solidFill>
                  <a:schemeClr val="accent1"/>
                </a:solidFill>
                <a:latin typeface="Arial" charset="0"/>
              </a:rPr>
              <a:t>Development </a:t>
            </a:r>
          </a:p>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smtClean="0">
                <a:solidFill>
                  <a:schemeClr val="accent1"/>
                </a:solidFill>
                <a:latin typeface="Arial" charset="0"/>
              </a:rPr>
              <a:t>Website Maintenances </a:t>
            </a:r>
          </a:p>
          <a:p>
            <a:pPr marL="285750" indent="-285750" eaLnBrk="1" hangingPunct="1">
              <a:lnSpc>
                <a:spcPct val="150000"/>
              </a:lnSpc>
              <a:spcBef>
                <a:spcPct val="40000"/>
              </a:spcBef>
              <a:buClr>
                <a:schemeClr val="accent1"/>
              </a:buClr>
              <a:buFont typeface="Wingdings" panose="05000000000000000000" pitchFamily="2" charset="2"/>
              <a:buChar char="ü"/>
              <a:defRPr/>
            </a:pPr>
            <a:r>
              <a:rPr lang="en-IN" sz="1600" b="1" dirty="0" smtClean="0">
                <a:solidFill>
                  <a:schemeClr val="accent1"/>
                </a:solidFill>
                <a:latin typeface="Arial" charset="0"/>
              </a:rPr>
              <a:t>Logo Designing &amp; Branding Solutions</a:t>
            </a:r>
          </a:p>
          <a:p>
            <a:pPr marL="285750" indent="-285750" eaLnBrk="1" hangingPunct="1">
              <a:lnSpc>
                <a:spcPct val="150000"/>
              </a:lnSpc>
              <a:spcBef>
                <a:spcPct val="40000"/>
              </a:spcBef>
              <a:buClr>
                <a:schemeClr val="accent1"/>
              </a:buClr>
              <a:buFont typeface="Wingdings" panose="05000000000000000000" pitchFamily="2" charset="2"/>
              <a:buChar char="ü"/>
              <a:defRPr/>
            </a:pPr>
            <a:r>
              <a:rPr lang="en-IN" sz="1600" b="1" dirty="0" smtClean="0">
                <a:solidFill>
                  <a:schemeClr val="accent1"/>
                </a:solidFill>
                <a:latin typeface="Arial" charset="0"/>
              </a:rPr>
              <a:t>Brochure &amp; Marketing Collaterals Designing </a:t>
            </a:r>
            <a:endParaRPr lang="en-US" sz="1600" b="1" dirty="0" smtClean="0">
              <a:solidFill>
                <a:schemeClr val="accent1"/>
              </a:solidFill>
              <a:latin typeface="Arial" charset="0"/>
            </a:endParaRPr>
          </a:p>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smtClean="0">
                <a:solidFill>
                  <a:schemeClr val="accent1"/>
                </a:solidFill>
                <a:latin typeface="Arial" charset="0"/>
              </a:rPr>
              <a:t>SSL Certificate</a:t>
            </a:r>
            <a:endParaRPr lang="en-US" sz="1600" b="1" dirty="0">
              <a:solidFill>
                <a:schemeClr val="accent1"/>
              </a:solidFill>
              <a:latin typeface="Arial" charset="0"/>
            </a:endParaRPr>
          </a:p>
          <a:p>
            <a:pPr marL="285750" indent="-285750" eaLnBrk="1" hangingPunct="1">
              <a:lnSpc>
                <a:spcPct val="150000"/>
              </a:lnSpc>
              <a:spcBef>
                <a:spcPct val="40000"/>
              </a:spcBef>
              <a:buClr>
                <a:schemeClr val="accent1"/>
              </a:buClr>
              <a:buFont typeface="Wingdings" panose="05000000000000000000" pitchFamily="2" charset="2"/>
              <a:buChar char="ü"/>
              <a:defRPr/>
            </a:pPr>
            <a:r>
              <a:rPr lang="en-US" sz="1600" b="1" dirty="0" smtClean="0">
                <a:solidFill>
                  <a:schemeClr val="accent1"/>
                </a:solidFill>
                <a:latin typeface="Arial" charset="0"/>
              </a:rPr>
              <a:t>SEO </a:t>
            </a:r>
            <a:r>
              <a:rPr lang="en-US" sz="1600" b="1" dirty="0">
                <a:solidFill>
                  <a:schemeClr val="accent1"/>
                </a:solidFill>
                <a:latin typeface="Arial" charset="0"/>
              </a:rPr>
              <a:t>/ Emailer Marketing / </a:t>
            </a:r>
            <a:r>
              <a:rPr lang="en-US" sz="1600" b="1" dirty="0" smtClean="0">
                <a:solidFill>
                  <a:schemeClr val="accent1"/>
                </a:solidFill>
                <a:latin typeface="Arial" charset="0"/>
              </a:rPr>
              <a:t>SEM</a:t>
            </a:r>
          </a:p>
          <a:p>
            <a:pPr marL="285750" indent="-285750" eaLnBrk="1" hangingPunct="1">
              <a:lnSpc>
                <a:spcPct val="150000"/>
              </a:lnSpc>
              <a:spcBef>
                <a:spcPct val="40000"/>
              </a:spcBef>
              <a:buClr>
                <a:schemeClr val="accent1"/>
              </a:buClr>
              <a:buFont typeface="Wingdings" panose="05000000000000000000" pitchFamily="2" charset="2"/>
              <a:buChar char="ü"/>
              <a:defRPr/>
            </a:pPr>
            <a:r>
              <a:rPr lang="en-IN" sz="1600" b="1" dirty="0" smtClean="0">
                <a:solidFill>
                  <a:schemeClr val="accent1"/>
                </a:solidFill>
                <a:latin typeface="Arial" charset="0"/>
              </a:rPr>
              <a:t>Offshore Development </a:t>
            </a:r>
            <a:endParaRPr lang="en-US" sz="1600" b="1" dirty="0">
              <a:solidFill>
                <a:schemeClr val="accent1"/>
              </a:solidFill>
              <a:latin typeface="Arial" charset="0"/>
            </a:endParaRPr>
          </a:p>
        </p:txBody>
      </p:sp>
      <p:sp>
        <p:nvSpPr>
          <p:cNvPr id="25613" name="Rectangle 13"/>
          <p:cNvSpPr>
            <a:spLocks noChangeArrowheads="1"/>
          </p:cNvSpPr>
          <p:nvPr/>
        </p:nvSpPr>
        <p:spPr bwMode="auto">
          <a:xfrm>
            <a:off x="323850" y="111760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25614"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11265" name="Picture 1" descr="D:\Worldindia2011\Company Profile\images\b&amp;w\main.jpg"/>
          <p:cNvPicPr>
            <a:picLocks noChangeAspect="1" noChangeArrowheads="1"/>
          </p:cNvPicPr>
          <p:nvPr/>
        </p:nvPicPr>
        <p:blipFill>
          <a:blip r:embed="rId4" cstate="print"/>
          <a:srcRect/>
          <a:stretch>
            <a:fillRect/>
          </a:stretch>
        </p:blipFill>
        <p:spPr bwMode="auto">
          <a:xfrm>
            <a:off x="253771" y="1296081"/>
            <a:ext cx="3324225" cy="3849470"/>
          </a:xfrm>
          <a:prstGeom prst="rect">
            <a:avLst/>
          </a:prstGeom>
        </p:spPr>
        <p:style>
          <a:lnRef idx="1">
            <a:schemeClr val="accent3"/>
          </a:lnRef>
          <a:fillRef idx="3">
            <a:schemeClr val="accent3"/>
          </a:fillRef>
          <a:effectRef idx="2">
            <a:schemeClr val="accent3"/>
          </a:effectRef>
          <a:fontRef idx="minor">
            <a:schemeClr val="lt1"/>
          </a:fontRef>
        </p:style>
      </p:pic>
      <p:sp>
        <p:nvSpPr>
          <p:cNvPr id="8"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5"/>
              </a:rPr>
              <a:t>sales@worldindia.com</a:t>
            </a:r>
            <a:r>
              <a:rPr lang="en-US" sz="1000" b="1" dirty="0" smtClean="0"/>
              <a:t>    l   Call :  +91-22-40811111 </a:t>
            </a:r>
            <a:endParaRPr lang="de-DE" sz="1000" b="1" i="1" dirty="0"/>
          </a:p>
        </p:txBody>
      </p:sp>
      <p:pic>
        <p:nvPicPr>
          <p:cNvPr id="10" name="Picture 9"/>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314325" y="12700"/>
            <a:ext cx="8515350" cy="600075"/>
          </a:xfrm>
        </p:spPr>
        <p:txBody>
          <a:bodyPr/>
          <a:lstStyle/>
          <a:p>
            <a:pPr eaLnBrk="1" hangingPunct="1"/>
            <a:r>
              <a:rPr lang="en-US" dirty="0">
                <a:solidFill>
                  <a:schemeClr val="bg1"/>
                </a:solidFill>
              </a:rPr>
              <a:t>IT Outsourcing Services </a:t>
            </a:r>
            <a:endParaRPr lang="de-DE" dirty="0" smtClean="0">
              <a:solidFill>
                <a:schemeClr val="bg1"/>
              </a:solidFill>
            </a:endParaRPr>
          </a:p>
        </p:txBody>
      </p:sp>
      <p:sp>
        <p:nvSpPr>
          <p:cNvPr id="1051660" name="Rectangle 12"/>
          <p:cNvSpPr>
            <a:spLocks noChangeArrowheads="1"/>
          </p:cNvSpPr>
          <p:nvPr/>
        </p:nvSpPr>
        <p:spPr bwMode="auto">
          <a:xfrm>
            <a:off x="3668140" y="1426921"/>
            <a:ext cx="5144073" cy="2099585"/>
          </a:xfrm>
          <a:prstGeom prst="rect">
            <a:avLst/>
          </a:prstGeom>
          <a:noFill/>
          <a:ln w="9525">
            <a:noFill/>
            <a:miter lim="800000"/>
            <a:headEnd/>
            <a:tailEnd/>
          </a:ln>
          <a:effectLst/>
        </p:spPr>
        <p:txBody>
          <a:bodyPr lIns="0" rIns="0"/>
          <a:lstStyle/>
          <a:p>
            <a:pPr eaLnBrk="1" hangingPunct="1">
              <a:lnSpc>
                <a:spcPct val="150000"/>
              </a:lnSpc>
              <a:spcBef>
                <a:spcPct val="40000"/>
              </a:spcBef>
              <a:buClr>
                <a:schemeClr val="accent1"/>
              </a:buClr>
              <a:defRPr/>
            </a:pPr>
            <a:r>
              <a:rPr lang="en-IN" sz="1600" b="1" dirty="0" smtClean="0">
                <a:solidFill>
                  <a:schemeClr val="accent1"/>
                </a:solidFill>
                <a:latin typeface="Arial" charset="0"/>
              </a:rPr>
              <a:t>Why Outsourcing</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External </a:t>
            </a:r>
            <a:r>
              <a:rPr lang="en-US" sz="1500" dirty="0" smtClean="0">
                <a:solidFill>
                  <a:schemeClr val="accent1"/>
                </a:solidFill>
                <a:latin typeface="Arial" charset="0"/>
              </a:rPr>
              <a:t>Specialists </a:t>
            </a:r>
            <a:r>
              <a:rPr lang="en-US" sz="1500" dirty="0">
                <a:solidFill>
                  <a:schemeClr val="accent1"/>
                </a:solidFill>
                <a:latin typeface="Arial" charset="0"/>
              </a:rPr>
              <a:t>&amp; Trained Staff</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Faster ramp-up</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No retention headaches</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FTE head-count limits</a:t>
            </a:r>
          </a:p>
          <a:p>
            <a:pPr marL="285750" indent="-285750" eaLnBrk="1" hangingPunct="1">
              <a:spcBef>
                <a:spcPct val="40000"/>
              </a:spcBef>
              <a:buClr>
                <a:schemeClr val="accent1"/>
              </a:buClr>
              <a:buFont typeface="Wingdings" panose="05000000000000000000" pitchFamily="2" charset="2"/>
              <a:buChar char="ü"/>
              <a:defRPr/>
            </a:pPr>
            <a:r>
              <a:rPr lang="en-US" sz="1500" dirty="0" err="1">
                <a:solidFill>
                  <a:schemeClr val="accent1"/>
                </a:solidFill>
                <a:latin typeface="Arial" charset="0"/>
              </a:rPr>
              <a:t>Minimise</a:t>
            </a:r>
            <a:r>
              <a:rPr lang="en-US" sz="1500" dirty="0">
                <a:solidFill>
                  <a:schemeClr val="accent1"/>
                </a:solidFill>
                <a:latin typeface="Arial" charset="0"/>
              </a:rPr>
              <a:t> financial </a:t>
            </a:r>
            <a:r>
              <a:rPr lang="en-US" sz="1500" dirty="0" smtClean="0">
                <a:solidFill>
                  <a:schemeClr val="accent1"/>
                </a:solidFill>
                <a:latin typeface="Arial" charset="0"/>
              </a:rPr>
              <a:t>overheads</a:t>
            </a:r>
          </a:p>
          <a:p>
            <a:pPr eaLnBrk="1" hangingPunct="1">
              <a:spcBef>
                <a:spcPct val="40000"/>
              </a:spcBef>
              <a:buClr>
                <a:schemeClr val="accent1"/>
              </a:buClr>
              <a:defRPr/>
            </a:pPr>
            <a:endParaRPr lang="en-IN" sz="1200" dirty="0" smtClean="0">
              <a:solidFill>
                <a:schemeClr val="accent1"/>
              </a:solidFill>
              <a:latin typeface="Arial" charset="0"/>
            </a:endParaRPr>
          </a:p>
          <a:p>
            <a:pPr eaLnBrk="1" hangingPunct="1">
              <a:lnSpc>
                <a:spcPct val="150000"/>
              </a:lnSpc>
              <a:spcBef>
                <a:spcPct val="40000"/>
              </a:spcBef>
              <a:buClr>
                <a:schemeClr val="accent1"/>
              </a:buClr>
              <a:defRPr/>
            </a:pPr>
            <a:endParaRPr lang="en-US" sz="1200" b="1" dirty="0">
              <a:solidFill>
                <a:schemeClr val="accent1"/>
              </a:solidFill>
              <a:latin typeface="Arial" charset="0"/>
            </a:endParaRPr>
          </a:p>
        </p:txBody>
      </p:sp>
      <p:sp>
        <p:nvSpPr>
          <p:cNvPr id="25614"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8"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4"/>
              </a:rPr>
              <a:t>sales@worldindia.com</a:t>
            </a:r>
            <a:r>
              <a:rPr lang="en-US" sz="1000" b="1" dirty="0" smtClean="0"/>
              <a:t>    l   Call :  +91-22-40811111 </a:t>
            </a:r>
            <a:endParaRPr lang="de-DE" sz="1000" b="1" i="1" dirty="0"/>
          </a:p>
        </p:txBody>
      </p:sp>
      <p:pic>
        <p:nvPicPr>
          <p:cNvPr id="10" name="Picture 9"/>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pic>
        <p:nvPicPr>
          <p:cNvPr id="2" name="Picture 1"/>
          <p:cNvPicPr>
            <a:picLocks noChangeAspect="1"/>
          </p:cNvPicPr>
          <p:nvPr/>
        </p:nvPicPr>
        <p:blipFill>
          <a:blip r:embed="rId6" cstate="email">
            <a:extLst>
              <a:ext uri="{28A0092B-C50C-407E-A947-70E740481C1C}">
                <a14:useLocalDpi xmlns="" xmlns:a14="http://schemas.microsoft.com/office/drawing/2010/main" val="0"/>
              </a:ext>
            </a:extLst>
          </a:blip>
          <a:stretch>
            <a:fillRect/>
          </a:stretch>
        </p:blipFill>
        <p:spPr>
          <a:xfrm>
            <a:off x="372603" y="1528519"/>
            <a:ext cx="3087007" cy="1954909"/>
          </a:xfrm>
          <a:prstGeom prst="rect">
            <a:avLst/>
          </a:prstGeom>
        </p:spPr>
      </p:pic>
      <p:sp>
        <p:nvSpPr>
          <p:cNvPr id="11" name="Rectangle 12"/>
          <p:cNvSpPr>
            <a:spLocks noChangeArrowheads="1"/>
          </p:cNvSpPr>
          <p:nvPr/>
        </p:nvSpPr>
        <p:spPr bwMode="auto">
          <a:xfrm>
            <a:off x="372603" y="4160008"/>
            <a:ext cx="5003347" cy="2100733"/>
          </a:xfrm>
          <a:prstGeom prst="rect">
            <a:avLst/>
          </a:prstGeom>
          <a:noFill/>
          <a:ln w="9525">
            <a:noFill/>
            <a:miter lim="800000"/>
            <a:headEnd/>
            <a:tailEnd/>
          </a:ln>
          <a:effectLst/>
        </p:spPr>
        <p:txBody>
          <a:bodyPr lIns="0" rIns="0"/>
          <a:lstStyle/>
          <a:p>
            <a:pPr marL="285750" indent="-285750" eaLnBrk="1" hangingPunct="1">
              <a:spcBef>
                <a:spcPct val="40000"/>
              </a:spcBef>
              <a:buClr>
                <a:schemeClr val="accent1"/>
              </a:buClr>
              <a:buFont typeface="Wingdings" panose="05000000000000000000" pitchFamily="2" charset="2"/>
              <a:buChar char="ü"/>
              <a:defRPr/>
            </a:pPr>
            <a:r>
              <a:rPr lang="en-US" sz="1500" dirty="0" err="1" smtClean="0">
                <a:solidFill>
                  <a:schemeClr val="accent1"/>
                </a:solidFill>
                <a:latin typeface="Arial" charset="0"/>
              </a:rPr>
              <a:t>.</a:t>
            </a:r>
            <a:r>
              <a:rPr lang="en-US" sz="1500" dirty="0" err="1">
                <a:solidFill>
                  <a:schemeClr val="accent1"/>
                </a:solidFill>
                <a:latin typeface="Arial" charset="0"/>
              </a:rPr>
              <a:t>Net</a:t>
            </a:r>
            <a:r>
              <a:rPr lang="en-US" sz="1500" dirty="0">
                <a:solidFill>
                  <a:schemeClr val="accent1"/>
                </a:solidFill>
                <a:latin typeface="Arial" charset="0"/>
              </a:rPr>
              <a:t> Developer</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Java Developer</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PHP Developer</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C++ Developer</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AJAX Developer </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Flash, </a:t>
            </a:r>
            <a:r>
              <a:rPr lang="en-US" sz="1500" dirty="0" smtClean="0">
                <a:solidFill>
                  <a:schemeClr val="accent1"/>
                </a:solidFill>
                <a:latin typeface="Arial" charset="0"/>
              </a:rPr>
              <a:t> Action </a:t>
            </a:r>
            <a:r>
              <a:rPr lang="en-US" sz="1500" dirty="0">
                <a:solidFill>
                  <a:schemeClr val="accent1"/>
                </a:solidFill>
                <a:latin typeface="Arial" charset="0"/>
              </a:rPr>
              <a:t>Script </a:t>
            </a:r>
            <a:r>
              <a:rPr lang="en-US" sz="1500" dirty="0" smtClean="0">
                <a:solidFill>
                  <a:schemeClr val="accent1"/>
                </a:solidFill>
                <a:latin typeface="Arial" charset="0"/>
              </a:rPr>
              <a:t>Designer</a:t>
            </a:r>
            <a:endParaRPr lang="en-US" sz="1500" dirty="0">
              <a:solidFill>
                <a:schemeClr val="accent1"/>
              </a:solidFill>
              <a:latin typeface="Arial" charset="0"/>
            </a:endParaRPr>
          </a:p>
        </p:txBody>
      </p:sp>
      <p:sp>
        <p:nvSpPr>
          <p:cNvPr id="3" name="Rectangle 2"/>
          <p:cNvSpPr/>
          <p:nvPr/>
        </p:nvSpPr>
        <p:spPr>
          <a:xfrm>
            <a:off x="4113209" y="4170063"/>
            <a:ext cx="4572000" cy="1938992"/>
          </a:xfrm>
          <a:prstGeom prst="rect">
            <a:avLst/>
          </a:prstGeom>
        </p:spPr>
        <p:txBody>
          <a:bodyPr>
            <a:spAutoFit/>
          </a:bodyPr>
          <a:lstStyle/>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CSS, XHTML Designer</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Web 2.0 Designers</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HTML5 &amp; CSS3 Designer</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Web &amp; Graphic Designer</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Data Entry professionals</a:t>
            </a:r>
          </a:p>
          <a:p>
            <a:pPr marL="285750" indent="-285750" eaLnBrk="1" hangingPunct="1">
              <a:spcBef>
                <a:spcPct val="40000"/>
              </a:spcBef>
              <a:buClr>
                <a:schemeClr val="accent1"/>
              </a:buClr>
              <a:buFont typeface="Wingdings" panose="05000000000000000000" pitchFamily="2" charset="2"/>
              <a:buChar char="ü"/>
              <a:defRPr/>
            </a:pPr>
            <a:r>
              <a:rPr lang="en-US" sz="1500" dirty="0">
                <a:solidFill>
                  <a:schemeClr val="accent1"/>
                </a:solidFill>
                <a:latin typeface="Arial" charset="0"/>
              </a:rPr>
              <a:t>QA Tester's</a:t>
            </a:r>
            <a:endParaRPr lang="en-IN" sz="1500" dirty="0">
              <a:solidFill>
                <a:schemeClr val="accent1"/>
              </a:solidFill>
              <a:latin typeface="Arial" charset="0"/>
            </a:endParaRPr>
          </a:p>
        </p:txBody>
      </p:sp>
      <p:sp>
        <p:nvSpPr>
          <p:cNvPr id="14" name="Rectangle 3"/>
          <p:cNvSpPr>
            <a:spLocks noChangeArrowheads="1"/>
          </p:cNvSpPr>
          <p:nvPr/>
        </p:nvSpPr>
        <p:spPr bwMode="gray">
          <a:xfrm>
            <a:off x="323850" y="3653145"/>
            <a:ext cx="8488363" cy="376238"/>
          </a:xfrm>
          <a:prstGeom prst="rect">
            <a:avLst/>
          </a:prstGeom>
          <a:gradFill rotWithShape="1">
            <a:gsLst>
              <a:gs pos="0">
                <a:schemeClr val="accent2"/>
              </a:gs>
              <a:gs pos="100000">
                <a:schemeClr val="folHlink"/>
              </a:gs>
            </a:gsLst>
            <a:lin ang="0" scaled="1"/>
          </a:gradFill>
          <a:ln w="19050">
            <a:solidFill>
              <a:schemeClr val="bg1"/>
            </a:solidFill>
            <a:miter lim="800000"/>
            <a:headEnd/>
            <a:tailEnd/>
          </a:ln>
          <a:effectLst/>
        </p:spPr>
        <p:txBody>
          <a:bodyPr lIns="180000" tIns="0" rIns="0" bIns="0" anchor="ctr"/>
          <a:lstStyle/>
          <a:p>
            <a:pPr eaLnBrk="1" hangingPunct="1">
              <a:lnSpc>
                <a:spcPct val="150000"/>
              </a:lnSpc>
              <a:spcBef>
                <a:spcPct val="40000"/>
              </a:spcBef>
              <a:buClr>
                <a:schemeClr val="accent1"/>
              </a:buClr>
              <a:defRPr/>
            </a:pPr>
            <a:r>
              <a:rPr lang="en-IN" dirty="0">
                <a:solidFill>
                  <a:schemeClr val="bg1"/>
                </a:solidFill>
                <a:latin typeface="Arial" charset="0"/>
              </a:rPr>
              <a:t>Hire Now</a:t>
            </a:r>
          </a:p>
        </p:txBody>
      </p:sp>
      <p:sp>
        <p:nvSpPr>
          <p:cNvPr id="6" name="TextBox 5"/>
          <p:cNvSpPr txBox="1"/>
          <p:nvPr/>
        </p:nvSpPr>
        <p:spPr>
          <a:xfrm>
            <a:off x="251280" y="602394"/>
            <a:ext cx="8537575" cy="1046440"/>
          </a:xfrm>
          <a:prstGeom prst="rect">
            <a:avLst/>
          </a:prstGeom>
          <a:noFill/>
        </p:spPr>
        <p:txBody>
          <a:bodyPr wrap="square" rtlCol="0">
            <a:spAutoFit/>
          </a:bodyPr>
          <a:lstStyle/>
          <a:p>
            <a:r>
              <a:rPr lang="en-US" sz="1600" dirty="0">
                <a:solidFill>
                  <a:schemeClr val="accent1"/>
                </a:solidFill>
                <a:latin typeface="Arial" charset="0"/>
              </a:rPr>
              <a:t>We offer "Complete IT Outsourcing ", wherein we manage every aspect of technology be it Processes &amp; Policies, Infrastructure, People, Procurement, Vendor Management, Systems and Solutions, Audit and much more...</a:t>
            </a:r>
            <a:endParaRPr lang="en-IN" sz="1600" dirty="0">
              <a:solidFill>
                <a:schemeClr val="accent1"/>
              </a:solidFill>
              <a:latin typeface="Arial" charset="0"/>
            </a:endParaRPr>
          </a:p>
          <a:p>
            <a:endParaRPr lang="en-US" sz="1400" dirty="0"/>
          </a:p>
        </p:txBody>
      </p:sp>
    </p:spTree>
    <p:custDataLst>
      <p:tags r:id="rId1"/>
    </p:custDataLst>
    <p:extLst>
      <p:ext uri="{BB962C8B-B14F-4D97-AF65-F5344CB8AC3E}">
        <p14:creationId xmlns="" xmlns:p14="http://schemas.microsoft.com/office/powerpoint/2010/main" val="1910733310"/>
      </p:ext>
    </p:extLst>
  </p:cSld>
  <p:clrMapOvr>
    <a:masterClrMapping/>
  </p:clrMapOvr>
  <p:transition spd="med">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314325" y="-9525"/>
            <a:ext cx="8515350" cy="600075"/>
          </a:xfrm>
        </p:spPr>
        <p:txBody>
          <a:bodyPr/>
          <a:lstStyle/>
          <a:p>
            <a:pPr eaLnBrk="1" hangingPunct="1"/>
            <a:r>
              <a:rPr lang="de-DE" smtClean="0">
                <a:solidFill>
                  <a:schemeClr val="bg1"/>
                </a:solidFill>
              </a:rPr>
              <a:t>DOMAIN EXPERTISE</a:t>
            </a:r>
          </a:p>
        </p:txBody>
      </p:sp>
      <p:sp>
        <p:nvSpPr>
          <p:cNvPr id="20485" name="Rectangle 6"/>
          <p:cNvSpPr>
            <a:spLocks noChangeArrowheads="1"/>
          </p:cNvSpPr>
          <p:nvPr/>
        </p:nvSpPr>
        <p:spPr bwMode="auto">
          <a:xfrm>
            <a:off x="323850" y="954088"/>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20486" name="Rectangle 6"/>
          <p:cNvSpPr>
            <a:spLocks noChangeArrowheads="1"/>
          </p:cNvSpPr>
          <p:nvPr/>
        </p:nvSpPr>
        <p:spPr bwMode="auto">
          <a:xfrm>
            <a:off x="4801685" y="783987"/>
            <a:ext cx="1851789" cy="400110"/>
          </a:xfrm>
          <a:prstGeom prst="rect">
            <a:avLst/>
          </a:prstGeom>
          <a:noFill/>
          <a:ln w="9525">
            <a:noFill/>
            <a:miter lim="800000"/>
            <a:headEnd/>
            <a:tailEnd/>
          </a:ln>
        </p:spPr>
        <p:txBody>
          <a:bodyPr wrap="none">
            <a:spAutoFit/>
          </a:bodyPr>
          <a:lstStyle/>
          <a:p>
            <a:r>
              <a:rPr lang="en-US" sz="2000" b="1" u="sng" dirty="0" smtClean="0">
                <a:solidFill>
                  <a:schemeClr val="accent2"/>
                </a:solidFill>
              </a:rPr>
              <a:t>MNC </a:t>
            </a:r>
            <a:r>
              <a:rPr lang="en-US" sz="2000" b="1" u="sng" dirty="0">
                <a:solidFill>
                  <a:schemeClr val="accent2"/>
                </a:solidFill>
              </a:rPr>
              <a:t>&amp; FMCG</a:t>
            </a:r>
          </a:p>
        </p:txBody>
      </p:sp>
      <p:sp>
        <p:nvSpPr>
          <p:cNvPr id="20487" name="Rectangle 7"/>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25602" name="Picture 2" descr="D:\Worldindia2011\Company Profile\images\b&amp;w\Company-Overview.jpg"/>
          <p:cNvPicPr>
            <a:picLocks noChangeAspect="1" noChangeArrowheads="1"/>
          </p:cNvPicPr>
          <p:nvPr/>
        </p:nvPicPr>
        <p:blipFill>
          <a:blip r:embed="rId4" cstate="email"/>
          <a:srcRect/>
          <a:stretch>
            <a:fillRect/>
          </a:stretch>
        </p:blipFill>
        <p:spPr bwMode="auto">
          <a:xfrm>
            <a:off x="348342" y="1068844"/>
            <a:ext cx="4000500" cy="3000375"/>
          </a:xfrm>
          <a:prstGeom prst="rect">
            <a:avLst/>
          </a:prstGeom>
        </p:spPr>
        <p:style>
          <a:lnRef idx="3">
            <a:schemeClr val="lt1"/>
          </a:lnRef>
          <a:fillRef idx="1">
            <a:schemeClr val="accent3"/>
          </a:fillRef>
          <a:effectRef idx="1">
            <a:schemeClr val="accent3"/>
          </a:effectRef>
          <a:fontRef idx="minor">
            <a:schemeClr val="lt1"/>
          </a:fontRef>
        </p:style>
      </p:pic>
      <p:pic>
        <p:nvPicPr>
          <p:cNvPr id="10" name="Picture 2" descr="D:\Worldindia2011\Company Profile\Netlynx PPT\images\images\worldindia-logo\writercorporation.jpg"/>
          <p:cNvPicPr>
            <a:picLocks noChangeAspect="1" noChangeArrowheads="1"/>
          </p:cNvPicPr>
          <p:nvPr/>
        </p:nvPicPr>
        <p:blipFill>
          <a:blip r:embed="rId5" cstate="email"/>
          <a:srcRect/>
          <a:stretch>
            <a:fillRect/>
          </a:stretch>
        </p:blipFill>
        <p:spPr bwMode="auto">
          <a:xfrm>
            <a:off x="6846554" y="2322663"/>
            <a:ext cx="1814478" cy="613719"/>
          </a:xfrm>
          <a:prstGeom prst="rect">
            <a:avLst/>
          </a:prstGeom>
        </p:spPr>
        <p:style>
          <a:lnRef idx="3">
            <a:schemeClr val="lt1"/>
          </a:lnRef>
          <a:fillRef idx="1">
            <a:schemeClr val="accent3"/>
          </a:fillRef>
          <a:effectRef idx="1">
            <a:schemeClr val="accent3"/>
          </a:effectRef>
          <a:fontRef idx="minor">
            <a:schemeClr val="lt1"/>
          </a:fontRef>
        </p:style>
      </p:pic>
      <p:pic>
        <p:nvPicPr>
          <p:cNvPr id="14" name="Picture 5" descr="C:\Documents and Settings\Admin\Desktop\PPT\brijwasi.jpg"/>
          <p:cNvPicPr>
            <a:picLocks noChangeAspect="1" noChangeArrowheads="1"/>
          </p:cNvPicPr>
          <p:nvPr/>
        </p:nvPicPr>
        <p:blipFill>
          <a:blip r:embed="rId6" cstate="email"/>
          <a:srcRect/>
          <a:stretch>
            <a:fillRect/>
          </a:stretch>
        </p:blipFill>
        <p:spPr bwMode="auto">
          <a:xfrm>
            <a:off x="4984156" y="2361736"/>
            <a:ext cx="1545433" cy="799102"/>
          </a:xfrm>
          <a:prstGeom prst="rect">
            <a:avLst/>
          </a:prstGeom>
        </p:spPr>
        <p:style>
          <a:lnRef idx="3">
            <a:schemeClr val="lt1"/>
          </a:lnRef>
          <a:fillRef idx="1">
            <a:schemeClr val="accent3"/>
          </a:fillRef>
          <a:effectRef idx="1">
            <a:schemeClr val="accent3"/>
          </a:effectRef>
          <a:fontRef idx="minor">
            <a:schemeClr val="lt1"/>
          </a:fontRef>
        </p:style>
      </p:pic>
      <p:pic>
        <p:nvPicPr>
          <p:cNvPr id="15" name="Picture 52" descr="star.gif"/>
          <p:cNvPicPr>
            <a:picLocks noChangeAspect="1"/>
          </p:cNvPicPr>
          <p:nvPr/>
        </p:nvPicPr>
        <p:blipFill>
          <a:blip r:embed="rId7" cstate="print"/>
          <a:srcRect/>
          <a:stretch>
            <a:fillRect/>
          </a:stretch>
        </p:blipFill>
        <p:spPr bwMode="auto">
          <a:xfrm>
            <a:off x="6833995" y="1349852"/>
            <a:ext cx="1578207" cy="710767"/>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6" name="Picture 6" descr="C:\Documents and Settings\Admin\Desktop\PPT\food-planet-logos.jpg"/>
          <p:cNvPicPr>
            <a:picLocks noChangeAspect="1" noChangeArrowheads="1"/>
          </p:cNvPicPr>
          <p:nvPr/>
        </p:nvPicPr>
        <p:blipFill>
          <a:blip r:embed="rId8" cstate="email"/>
          <a:srcRect/>
          <a:stretch>
            <a:fillRect/>
          </a:stretch>
        </p:blipFill>
        <p:spPr bwMode="auto">
          <a:xfrm>
            <a:off x="5031063" y="3378760"/>
            <a:ext cx="1225928" cy="1181618"/>
          </a:xfrm>
          <a:prstGeom prst="rect">
            <a:avLst/>
          </a:prstGeom>
        </p:spPr>
        <p:style>
          <a:lnRef idx="3">
            <a:schemeClr val="lt1"/>
          </a:lnRef>
          <a:fillRef idx="1">
            <a:schemeClr val="accent3"/>
          </a:fillRef>
          <a:effectRef idx="1">
            <a:schemeClr val="accent3"/>
          </a:effectRef>
          <a:fontRef idx="minor">
            <a:schemeClr val="lt1"/>
          </a:fontRef>
        </p:style>
      </p:pic>
      <p:pic>
        <p:nvPicPr>
          <p:cNvPr id="17" name="Picture 16" descr="iffco_logo1.gif"/>
          <p:cNvPicPr>
            <a:picLocks noChangeAspect="1"/>
          </p:cNvPicPr>
          <p:nvPr/>
        </p:nvPicPr>
        <p:blipFill>
          <a:blip r:embed="rId9" cstate="print"/>
          <a:stretch>
            <a:fillRect/>
          </a:stretch>
        </p:blipFill>
        <p:spPr>
          <a:xfrm>
            <a:off x="4955277" y="1441824"/>
            <a:ext cx="1359770" cy="526822"/>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18" name="Picture 17" descr="allanasons.gif"/>
          <p:cNvPicPr>
            <a:picLocks noChangeAspect="1"/>
          </p:cNvPicPr>
          <p:nvPr/>
        </p:nvPicPr>
        <p:blipFill>
          <a:blip r:embed="rId10" cstate="print"/>
          <a:stretch>
            <a:fillRect/>
          </a:stretch>
        </p:blipFill>
        <p:spPr>
          <a:xfrm>
            <a:off x="6564531" y="3376828"/>
            <a:ext cx="1189261" cy="1189261"/>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19" name="Picture 18"/>
          <p:cNvPicPr>
            <a:picLocks noChangeAspect="1"/>
          </p:cNvPicPr>
          <p:nvPr/>
        </p:nvPicPr>
        <p:blipFill>
          <a:blip r:embed="rId11" cstate="email">
            <a:extLst>
              <a:ext uri="{28A0092B-C50C-407E-A947-70E740481C1C}">
                <a14:useLocalDpi xmlns="" xmlns:a14="http://schemas.microsoft.com/office/drawing/2010/main" val="0"/>
              </a:ext>
            </a:extLst>
          </a:blip>
          <a:stretch>
            <a:fillRect/>
          </a:stretch>
        </p:blipFill>
        <p:spPr>
          <a:xfrm>
            <a:off x="4984156" y="4917866"/>
            <a:ext cx="2811078" cy="958322"/>
          </a:xfrm>
          <a:prstGeom prst="rect">
            <a:avLst/>
          </a:prstGeom>
        </p:spPr>
      </p:pic>
      <p:sp>
        <p:nvSpPr>
          <p:cNvPr id="20"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2"/>
              </a:rPr>
              <a:t>sales@worldindia.com</a:t>
            </a:r>
            <a:r>
              <a:rPr lang="en-US" sz="1000" b="1" dirty="0" smtClean="0"/>
              <a:t>    l   Call :  +91-22-40811111 </a:t>
            </a:r>
            <a:endParaRPr lang="de-DE" sz="1000" b="1" i="1" dirty="0"/>
          </a:p>
        </p:txBody>
      </p:sp>
      <p:pic>
        <p:nvPicPr>
          <p:cNvPr id="21" name="Picture 20"/>
          <p:cNvPicPr>
            <a:picLocks noChangeAspect="1"/>
          </p:cNvPicPr>
          <p:nvPr/>
        </p:nvPicPr>
        <p:blipFill>
          <a:blip r:embed="rId13"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314325" y="-9525"/>
            <a:ext cx="8515350" cy="600075"/>
          </a:xfrm>
        </p:spPr>
        <p:txBody>
          <a:bodyPr/>
          <a:lstStyle/>
          <a:p>
            <a:pPr eaLnBrk="1" hangingPunct="1"/>
            <a:r>
              <a:rPr lang="de-DE" smtClean="0">
                <a:solidFill>
                  <a:schemeClr val="bg1"/>
                </a:solidFill>
              </a:rPr>
              <a:t>DOMAIN EXPERTISE</a:t>
            </a:r>
          </a:p>
        </p:txBody>
      </p:sp>
      <p:sp>
        <p:nvSpPr>
          <p:cNvPr id="21509" name="Rectangle 6"/>
          <p:cNvSpPr>
            <a:spLocks noChangeArrowheads="1"/>
          </p:cNvSpPr>
          <p:nvPr/>
        </p:nvSpPr>
        <p:spPr bwMode="auto">
          <a:xfrm>
            <a:off x="323850" y="81280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21510" name="Rectangle 6"/>
          <p:cNvSpPr>
            <a:spLocks noChangeArrowheads="1"/>
          </p:cNvSpPr>
          <p:nvPr/>
        </p:nvSpPr>
        <p:spPr bwMode="auto">
          <a:xfrm>
            <a:off x="4799085" y="827531"/>
            <a:ext cx="3760966" cy="400110"/>
          </a:xfrm>
          <a:prstGeom prst="rect">
            <a:avLst/>
          </a:prstGeom>
          <a:noFill/>
          <a:ln w="9525">
            <a:noFill/>
            <a:miter lim="800000"/>
            <a:headEnd/>
            <a:tailEnd/>
          </a:ln>
        </p:spPr>
        <p:txBody>
          <a:bodyPr wrap="none">
            <a:spAutoFit/>
          </a:bodyPr>
          <a:lstStyle/>
          <a:p>
            <a:r>
              <a:rPr lang="en-US" sz="2000" b="1" u="sng" dirty="0" smtClean="0">
                <a:solidFill>
                  <a:schemeClr val="accent2"/>
                </a:solidFill>
              </a:rPr>
              <a:t>Banking &amp; Financial Services</a:t>
            </a:r>
            <a:endParaRPr lang="en-US" sz="2000" b="1" u="sng" dirty="0">
              <a:solidFill>
                <a:schemeClr val="accent2"/>
              </a:solidFill>
            </a:endParaRPr>
          </a:p>
        </p:txBody>
      </p:sp>
      <p:sp>
        <p:nvSpPr>
          <p:cNvPr id="21511" name="Rectangle 5"/>
          <p:cNvSpPr>
            <a:spLocks noChangeArrowheads="1"/>
          </p:cNvSpPr>
          <p:nvPr/>
        </p:nvSpPr>
        <p:spPr bwMode="auto">
          <a:xfrm>
            <a:off x="4645025" y="3943350"/>
            <a:ext cx="3203575" cy="3197225"/>
          </a:xfrm>
          <a:prstGeom prst="rect">
            <a:avLst/>
          </a:prstGeom>
          <a:noFill/>
          <a:ln w="9525">
            <a:noFill/>
            <a:miter lim="800000"/>
            <a:headEnd/>
            <a:tailEnd/>
          </a:ln>
        </p:spPr>
        <p:txBody>
          <a:bodyPr lIns="0" rIns="0"/>
          <a:lstStyle/>
          <a:p>
            <a:pPr marL="190500" indent="-190500" eaLnBrk="1" hangingPunct="1">
              <a:spcBef>
                <a:spcPct val="40000"/>
              </a:spcBef>
              <a:buClr>
                <a:schemeClr val="accent1"/>
              </a:buClr>
              <a:buFont typeface="Wingdings" pitchFamily="2" charset="2"/>
              <a:buChar char="§"/>
            </a:pPr>
            <a:endParaRPr lang="en-US" dirty="0"/>
          </a:p>
        </p:txBody>
      </p:sp>
      <p:sp>
        <p:nvSpPr>
          <p:cNvPr id="21512" name="Rectangle 9"/>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23553" name="Picture 1" descr="D:\Worldindia2011\Company Profile\images\b&amp;w\bank.jpg"/>
          <p:cNvPicPr>
            <a:picLocks noChangeAspect="1" noChangeArrowheads="1"/>
          </p:cNvPicPr>
          <p:nvPr/>
        </p:nvPicPr>
        <p:blipFill>
          <a:blip r:embed="rId4" cstate="email"/>
          <a:srcRect/>
          <a:stretch>
            <a:fillRect/>
          </a:stretch>
        </p:blipFill>
        <p:spPr bwMode="auto">
          <a:xfrm>
            <a:off x="372836" y="1123272"/>
            <a:ext cx="4000500" cy="3000375"/>
          </a:xfrm>
          <a:prstGeom prst="rect">
            <a:avLst/>
          </a:prstGeom>
        </p:spPr>
        <p:style>
          <a:lnRef idx="3">
            <a:schemeClr val="lt1"/>
          </a:lnRef>
          <a:fillRef idx="1">
            <a:schemeClr val="accent3"/>
          </a:fillRef>
          <a:effectRef idx="1">
            <a:schemeClr val="accent3"/>
          </a:effectRef>
          <a:fontRef idx="minor">
            <a:schemeClr val="lt1"/>
          </a:fontRef>
        </p:style>
      </p:pic>
      <p:pic>
        <p:nvPicPr>
          <p:cNvPr id="11" name="Picture 60" descr="axis.bmp"/>
          <p:cNvPicPr>
            <a:picLocks noChangeAspect="1"/>
          </p:cNvPicPr>
          <p:nvPr/>
        </p:nvPicPr>
        <p:blipFill>
          <a:blip r:embed="rId5" cstate="print"/>
          <a:srcRect/>
          <a:stretch>
            <a:fillRect/>
          </a:stretch>
        </p:blipFill>
        <p:spPr bwMode="auto">
          <a:xfrm>
            <a:off x="4938713" y="1357754"/>
            <a:ext cx="2297579" cy="528940"/>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4" name="Picture 13" descr="\\designer\D\SALES\PRIYANKA\companyProfile\worldindia-logo\ABN-AMRO-logo.jpg"/>
          <p:cNvPicPr>
            <a:picLocks noChangeAspect="1" noChangeArrowheads="1"/>
          </p:cNvPicPr>
          <p:nvPr/>
        </p:nvPicPr>
        <p:blipFill>
          <a:blip r:embed="rId6" cstate="email"/>
          <a:srcRect/>
          <a:stretch>
            <a:fillRect/>
          </a:stretch>
        </p:blipFill>
        <p:spPr bwMode="auto">
          <a:xfrm>
            <a:off x="4941438" y="3923613"/>
            <a:ext cx="2296490" cy="681539"/>
          </a:xfrm>
          <a:prstGeom prst="rect">
            <a:avLst/>
          </a:prstGeom>
        </p:spPr>
        <p:style>
          <a:lnRef idx="3">
            <a:schemeClr val="lt1"/>
          </a:lnRef>
          <a:fillRef idx="1">
            <a:schemeClr val="accent3"/>
          </a:fillRef>
          <a:effectRef idx="1">
            <a:schemeClr val="accent3"/>
          </a:effectRef>
          <a:fontRef idx="minor">
            <a:schemeClr val="lt1"/>
          </a:fontRef>
        </p:style>
      </p:pic>
      <p:pic>
        <p:nvPicPr>
          <p:cNvPr id="15" name="Picture 58" descr="icici.jpg"/>
          <p:cNvPicPr>
            <a:picLocks noChangeAspect="1"/>
          </p:cNvPicPr>
          <p:nvPr/>
        </p:nvPicPr>
        <p:blipFill>
          <a:blip r:embed="rId7" cstate="print"/>
          <a:srcRect/>
          <a:stretch>
            <a:fillRect/>
          </a:stretch>
        </p:blipFill>
        <p:spPr bwMode="auto">
          <a:xfrm>
            <a:off x="4933269" y="2214554"/>
            <a:ext cx="2356174" cy="585385"/>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6" name="Picture 7" descr="\\designer\D\SALES\PRIYANKA\companyProfile\netlynx-logo\reliance-logo.jpg"/>
          <p:cNvPicPr>
            <a:picLocks noChangeAspect="1" noChangeArrowheads="1"/>
          </p:cNvPicPr>
          <p:nvPr/>
        </p:nvPicPr>
        <p:blipFill>
          <a:blip r:embed="rId8" cstate="email"/>
          <a:srcRect/>
          <a:stretch>
            <a:fillRect/>
          </a:stretch>
        </p:blipFill>
        <p:spPr bwMode="auto">
          <a:xfrm>
            <a:off x="4919031" y="3060449"/>
            <a:ext cx="2550715" cy="513711"/>
          </a:xfrm>
          <a:prstGeom prst="rect">
            <a:avLst/>
          </a:prstGeom>
        </p:spPr>
        <p:style>
          <a:lnRef idx="3">
            <a:schemeClr val="lt1"/>
          </a:lnRef>
          <a:fillRef idx="1">
            <a:schemeClr val="accent3"/>
          </a:fillRef>
          <a:effectRef idx="1">
            <a:schemeClr val="accent3"/>
          </a:effectRef>
          <a:fontRef idx="minor">
            <a:schemeClr val="lt1"/>
          </a:fontRef>
        </p:style>
      </p:pic>
      <p:pic>
        <p:nvPicPr>
          <p:cNvPr id="17" name="Picture 16" descr="C:\Documents and Settings\Admin\Desktop\PPT\SRE.jpg"/>
          <p:cNvPicPr>
            <a:picLocks noChangeAspect="1" noChangeArrowheads="1"/>
          </p:cNvPicPr>
          <p:nvPr/>
        </p:nvPicPr>
        <p:blipFill>
          <a:blip r:embed="rId9" cstate="print"/>
          <a:srcRect/>
          <a:stretch>
            <a:fillRect/>
          </a:stretch>
        </p:blipFill>
        <p:spPr bwMode="auto">
          <a:xfrm>
            <a:off x="4927147" y="4910137"/>
            <a:ext cx="816830" cy="816830"/>
          </a:xfrm>
          <a:prstGeom prst="rect">
            <a:avLst/>
          </a:prstGeom>
        </p:spPr>
        <p:style>
          <a:lnRef idx="3">
            <a:schemeClr val="lt1"/>
          </a:lnRef>
          <a:fillRef idx="1">
            <a:schemeClr val="accent3"/>
          </a:fillRef>
          <a:effectRef idx="1">
            <a:schemeClr val="accent3"/>
          </a:effectRef>
          <a:fontRef idx="minor">
            <a:schemeClr val="lt1"/>
          </a:fontRef>
        </p:style>
      </p:pic>
      <p:pic>
        <p:nvPicPr>
          <p:cNvPr id="3" name="Picture 2"/>
          <p:cNvPicPr>
            <a:picLocks noChangeAspect="1"/>
          </p:cNvPicPr>
          <p:nvPr/>
        </p:nvPicPr>
        <p:blipFill>
          <a:blip r:embed="rId10" cstate="print">
            <a:extLst>
              <a:ext uri="{28A0092B-C50C-407E-A947-70E740481C1C}">
                <a14:useLocalDpi xmlns="" xmlns:a14="http://schemas.microsoft.com/office/drawing/2010/main" val="0"/>
              </a:ext>
            </a:extLst>
          </a:blip>
          <a:stretch>
            <a:fillRect/>
          </a:stretch>
        </p:blipFill>
        <p:spPr>
          <a:xfrm>
            <a:off x="6028530" y="4842301"/>
            <a:ext cx="2653995" cy="884665"/>
          </a:xfrm>
          <a:prstGeom prst="rect">
            <a:avLst/>
          </a:prstGeom>
        </p:spPr>
      </p:pic>
      <p:sp>
        <p:nvSpPr>
          <p:cNvPr id="18"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1"/>
              </a:rPr>
              <a:t>sales@worldindia.com</a:t>
            </a:r>
            <a:r>
              <a:rPr lang="en-US" sz="1000" b="1" dirty="0" smtClean="0"/>
              <a:t>    l   Call :  +91-22-40811111 </a:t>
            </a:r>
            <a:endParaRPr lang="de-DE" sz="1000" b="1" i="1" dirty="0"/>
          </a:p>
        </p:txBody>
      </p:sp>
      <p:pic>
        <p:nvPicPr>
          <p:cNvPr id="19" name="Picture 18"/>
          <p:cNvPicPr>
            <a:picLocks noChangeAspect="1"/>
          </p:cNvPicPr>
          <p:nvPr/>
        </p:nvPicPr>
        <p:blipFill>
          <a:blip r:embed="rId12"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314325" y="-9525"/>
            <a:ext cx="8515350" cy="600075"/>
          </a:xfrm>
        </p:spPr>
        <p:txBody>
          <a:bodyPr/>
          <a:lstStyle/>
          <a:p>
            <a:pPr eaLnBrk="1" hangingPunct="1"/>
            <a:r>
              <a:rPr lang="de-DE" smtClean="0">
                <a:solidFill>
                  <a:schemeClr val="bg1"/>
                </a:solidFill>
              </a:rPr>
              <a:t>DOMAIN EXPERTISE</a:t>
            </a:r>
          </a:p>
        </p:txBody>
      </p:sp>
      <p:sp>
        <p:nvSpPr>
          <p:cNvPr id="22532" name="Rectangle 5"/>
          <p:cNvSpPr>
            <a:spLocks noChangeArrowheads="1"/>
          </p:cNvSpPr>
          <p:nvPr/>
        </p:nvSpPr>
        <p:spPr bwMode="auto">
          <a:xfrm>
            <a:off x="4633913" y="1831975"/>
            <a:ext cx="3203575" cy="3197225"/>
          </a:xfrm>
          <a:prstGeom prst="rect">
            <a:avLst/>
          </a:prstGeom>
          <a:noFill/>
          <a:ln w="9525">
            <a:noFill/>
            <a:miter lim="800000"/>
            <a:headEnd/>
            <a:tailEnd/>
          </a:ln>
        </p:spPr>
        <p:txBody>
          <a:bodyPr lIns="0" rIns="0"/>
          <a:lstStyle/>
          <a:p>
            <a:pPr marL="190500" indent="-190500" eaLnBrk="1" hangingPunct="1">
              <a:spcBef>
                <a:spcPct val="40000"/>
              </a:spcBef>
              <a:buClr>
                <a:schemeClr val="accent1"/>
              </a:buClr>
            </a:pPr>
            <a:endParaRPr lang="en-US" dirty="0"/>
          </a:p>
          <a:p>
            <a:pPr marL="190500" indent="-190500" eaLnBrk="1" hangingPunct="1">
              <a:spcBef>
                <a:spcPct val="40000"/>
              </a:spcBef>
              <a:buClr>
                <a:schemeClr val="accent1"/>
              </a:buClr>
              <a:buFont typeface="Wingdings" pitchFamily="2" charset="2"/>
              <a:buChar char="§"/>
            </a:pPr>
            <a:endParaRPr lang="en-US" dirty="0"/>
          </a:p>
        </p:txBody>
      </p:sp>
      <p:sp>
        <p:nvSpPr>
          <p:cNvPr id="22533" name="Rectangle 6"/>
          <p:cNvSpPr>
            <a:spLocks noChangeArrowheads="1"/>
          </p:cNvSpPr>
          <p:nvPr/>
        </p:nvSpPr>
        <p:spPr bwMode="auto">
          <a:xfrm>
            <a:off x="323850" y="81280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22535" name="Rectangle 8"/>
          <p:cNvSpPr>
            <a:spLocks noChangeArrowheads="1"/>
          </p:cNvSpPr>
          <p:nvPr/>
        </p:nvSpPr>
        <p:spPr bwMode="auto">
          <a:xfrm>
            <a:off x="4864790" y="785132"/>
            <a:ext cx="1693862" cy="400050"/>
          </a:xfrm>
          <a:prstGeom prst="rect">
            <a:avLst/>
          </a:prstGeom>
          <a:noFill/>
          <a:ln w="9525">
            <a:noFill/>
            <a:miter lim="800000"/>
            <a:headEnd/>
            <a:tailEnd/>
          </a:ln>
        </p:spPr>
        <p:txBody>
          <a:bodyPr wrap="none">
            <a:spAutoFit/>
          </a:bodyPr>
          <a:lstStyle/>
          <a:p>
            <a:r>
              <a:rPr lang="en-US" sz="2000" b="1" u="sng" dirty="0">
                <a:solidFill>
                  <a:schemeClr val="accent2"/>
                </a:solidFill>
              </a:rPr>
              <a:t>Government</a:t>
            </a:r>
          </a:p>
        </p:txBody>
      </p:sp>
      <p:sp>
        <p:nvSpPr>
          <p:cNvPr id="22536" name="Rectangle 9"/>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21505" name="Picture 1" descr="D:\Worldindia2011\Company Profile\images\b&amp;w\governemtn.jpg"/>
          <p:cNvPicPr>
            <a:picLocks noChangeAspect="1" noChangeArrowheads="1"/>
          </p:cNvPicPr>
          <p:nvPr/>
        </p:nvPicPr>
        <p:blipFill>
          <a:blip r:embed="rId4" cstate="email"/>
          <a:srcRect/>
          <a:stretch>
            <a:fillRect/>
          </a:stretch>
        </p:blipFill>
        <p:spPr bwMode="auto">
          <a:xfrm>
            <a:off x="340178" y="1090611"/>
            <a:ext cx="4000500" cy="3000375"/>
          </a:xfrm>
          <a:prstGeom prst="rect">
            <a:avLst/>
          </a:prstGeom>
        </p:spPr>
        <p:style>
          <a:lnRef idx="3">
            <a:schemeClr val="lt1"/>
          </a:lnRef>
          <a:fillRef idx="1">
            <a:schemeClr val="accent3"/>
          </a:fillRef>
          <a:effectRef idx="1">
            <a:schemeClr val="accent3"/>
          </a:effectRef>
          <a:fontRef idx="minor">
            <a:schemeClr val="lt1"/>
          </a:fontRef>
        </p:style>
      </p:pic>
      <p:pic>
        <p:nvPicPr>
          <p:cNvPr id="11" name="Picture 68" descr="bharat"/>
          <p:cNvPicPr>
            <a:picLocks noChangeAspect="1" noChangeArrowheads="1"/>
          </p:cNvPicPr>
          <p:nvPr/>
        </p:nvPicPr>
        <p:blipFill>
          <a:blip r:embed="rId5" cstate="print"/>
          <a:srcRect/>
          <a:stretch>
            <a:fillRect/>
          </a:stretch>
        </p:blipFill>
        <p:spPr bwMode="auto">
          <a:xfrm>
            <a:off x="6032078" y="1434376"/>
            <a:ext cx="834224" cy="844117"/>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3" name="Picture 40" descr="rrb_logo_blue.png"/>
          <p:cNvPicPr>
            <a:picLocks noChangeAspect="1"/>
          </p:cNvPicPr>
          <p:nvPr/>
        </p:nvPicPr>
        <p:blipFill>
          <a:blip r:embed="rId6" cstate="email"/>
          <a:srcRect/>
          <a:stretch>
            <a:fillRect/>
          </a:stretch>
        </p:blipFill>
        <p:spPr bwMode="auto">
          <a:xfrm>
            <a:off x="6025272" y="2701982"/>
            <a:ext cx="821852" cy="808399"/>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5" name="Picture 12" descr="\\designer\D\SALES\PRIYANKA\companyProfile\worldindia-logo\RCF-logo.png"/>
          <p:cNvPicPr>
            <a:picLocks noChangeAspect="1" noChangeArrowheads="1"/>
          </p:cNvPicPr>
          <p:nvPr/>
        </p:nvPicPr>
        <p:blipFill>
          <a:blip r:embed="rId7" cstate="email"/>
          <a:srcRect/>
          <a:stretch>
            <a:fillRect/>
          </a:stretch>
        </p:blipFill>
        <p:spPr bwMode="auto">
          <a:xfrm>
            <a:off x="5006596" y="2590798"/>
            <a:ext cx="815731" cy="986920"/>
          </a:xfrm>
          <a:prstGeom prst="rect">
            <a:avLst/>
          </a:prstGeom>
        </p:spPr>
        <p:style>
          <a:lnRef idx="3">
            <a:schemeClr val="lt1"/>
          </a:lnRef>
          <a:fillRef idx="1">
            <a:schemeClr val="accent3"/>
          </a:fillRef>
          <a:effectRef idx="1">
            <a:schemeClr val="accent3"/>
          </a:effectRef>
          <a:fontRef idx="minor">
            <a:schemeClr val="lt1"/>
          </a:fontRef>
        </p:style>
      </p:pic>
      <p:pic>
        <p:nvPicPr>
          <p:cNvPr id="16" name="Picture 64" descr="ntpc%5B1%5D"/>
          <p:cNvPicPr>
            <a:picLocks noChangeAspect="1" noChangeArrowheads="1"/>
          </p:cNvPicPr>
          <p:nvPr/>
        </p:nvPicPr>
        <p:blipFill>
          <a:blip r:embed="rId8" cstate="print"/>
          <a:srcRect/>
          <a:stretch>
            <a:fillRect/>
          </a:stretch>
        </p:blipFill>
        <p:spPr bwMode="auto">
          <a:xfrm>
            <a:off x="4993082" y="3971499"/>
            <a:ext cx="1176734" cy="611762"/>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7" name="Picture 51" descr="D:\Worldindia2011\Company Profile\logo optimise\IRCTC.gif"/>
          <p:cNvPicPr>
            <a:picLocks noChangeAspect="1" noChangeArrowheads="1"/>
          </p:cNvPicPr>
          <p:nvPr/>
        </p:nvPicPr>
        <p:blipFill>
          <a:blip r:embed="rId9" cstate="print"/>
          <a:srcRect/>
          <a:stretch>
            <a:fillRect/>
          </a:stretch>
        </p:blipFill>
        <p:spPr bwMode="auto">
          <a:xfrm>
            <a:off x="5009732" y="1486139"/>
            <a:ext cx="792354" cy="792355"/>
          </a:xfrm>
          <a:prstGeom prst="rect">
            <a:avLst/>
          </a:prstGeom>
        </p:spPr>
        <p:style>
          <a:lnRef idx="3">
            <a:schemeClr val="lt1"/>
          </a:lnRef>
          <a:fillRef idx="1">
            <a:schemeClr val="accent3"/>
          </a:fillRef>
          <a:effectRef idx="1">
            <a:schemeClr val="accent3"/>
          </a:effectRef>
          <a:fontRef idx="minor">
            <a:schemeClr val="lt1"/>
          </a:fontRef>
        </p:style>
      </p:pic>
      <p:pic>
        <p:nvPicPr>
          <p:cNvPr id="3" name="Picture 2"/>
          <p:cNvPicPr>
            <a:picLocks noChangeAspect="1"/>
          </p:cNvPicPr>
          <p:nvPr/>
        </p:nvPicPr>
        <p:blipFill>
          <a:blip r:embed="rId10" cstate="email">
            <a:extLst>
              <a:ext uri="{28A0092B-C50C-407E-A947-70E740481C1C}">
                <a14:useLocalDpi xmlns="" xmlns:a14="http://schemas.microsoft.com/office/drawing/2010/main" val="0"/>
              </a:ext>
            </a:extLst>
          </a:blip>
          <a:stretch>
            <a:fillRect/>
          </a:stretch>
        </p:blipFill>
        <p:spPr>
          <a:xfrm>
            <a:off x="6449190" y="3897211"/>
            <a:ext cx="973052" cy="760338"/>
          </a:xfrm>
          <a:prstGeom prst="rect">
            <a:avLst/>
          </a:prstGeom>
        </p:spPr>
      </p:pic>
      <p:pic>
        <p:nvPicPr>
          <p:cNvPr id="4" name="Picture 3"/>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8217690" y="1280234"/>
            <a:ext cx="666994" cy="1192368"/>
          </a:xfrm>
          <a:prstGeom prst="rect">
            <a:avLst/>
          </a:prstGeom>
        </p:spPr>
      </p:pic>
      <p:pic>
        <p:nvPicPr>
          <p:cNvPr id="5" name="Picture 4"/>
          <p:cNvPicPr>
            <a:picLocks noChangeAspect="1"/>
          </p:cNvPicPr>
          <p:nvPr/>
        </p:nvPicPr>
        <p:blipFill>
          <a:blip r:embed="rId12" cstate="email">
            <a:extLst>
              <a:ext uri="{28A0092B-C50C-407E-A947-70E740481C1C}">
                <a14:useLocalDpi xmlns="" xmlns:a14="http://schemas.microsoft.com/office/drawing/2010/main" val="0"/>
              </a:ext>
            </a:extLst>
          </a:blip>
          <a:stretch>
            <a:fillRect/>
          </a:stretch>
        </p:blipFill>
        <p:spPr>
          <a:xfrm>
            <a:off x="7058412" y="1280233"/>
            <a:ext cx="901962" cy="1204165"/>
          </a:xfrm>
          <a:prstGeom prst="rect">
            <a:avLst/>
          </a:prstGeom>
        </p:spPr>
      </p:pic>
      <p:pic>
        <p:nvPicPr>
          <p:cNvPr id="6" name="Picture 5"/>
          <p:cNvPicPr>
            <a:picLocks noChangeAspect="1"/>
          </p:cNvPicPr>
          <p:nvPr/>
        </p:nvPicPr>
        <p:blipFill>
          <a:blip r:embed="rId13" cstate="email">
            <a:extLst>
              <a:ext uri="{28A0092B-C50C-407E-A947-70E740481C1C}">
                <a14:useLocalDpi xmlns="" xmlns:a14="http://schemas.microsoft.com/office/drawing/2010/main" val="0"/>
              </a:ext>
            </a:extLst>
          </a:blip>
          <a:stretch>
            <a:fillRect/>
          </a:stretch>
        </p:blipFill>
        <p:spPr>
          <a:xfrm>
            <a:off x="7704559" y="3629992"/>
            <a:ext cx="923839" cy="1294775"/>
          </a:xfrm>
          <a:prstGeom prst="rect">
            <a:avLst/>
          </a:prstGeom>
        </p:spPr>
      </p:pic>
      <p:pic>
        <p:nvPicPr>
          <p:cNvPr id="8" name="Picture 7"/>
          <p:cNvPicPr>
            <a:picLocks noChangeAspect="1"/>
          </p:cNvPicPr>
          <p:nvPr/>
        </p:nvPicPr>
        <p:blipFill>
          <a:blip r:embed="rId14" cstate="print">
            <a:extLst>
              <a:ext uri="{28A0092B-C50C-407E-A947-70E740481C1C}">
                <a14:useLocalDpi xmlns="" xmlns:a14="http://schemas.microsoft.com/office/drawing/2010/main" val="0"/>
              </a:ext>
            </a:extLst>
          </a:blip>
          <a:stretch>
            <a:fillRect/>
          </a:stretch>
        </p:blipFill>
        <p:spPr>
          <a:xfrm>
            <a:off x="7058412" y="2845369"/>
            <a:ext cx="1857634" cy="647790"/>
          </a:xfrm>
          <a:prstGeom prst="rect">
            <a:avLst/>
          </a:prstGeom>
        </p:spPr>
      </p:pic>
      <p:sp>
        <p:nvSpPr>
          <p:cNvPr id="12" name="TextBox 11"/>
          <p:cNvSpPr txBox="1"/>
          <p:nvPr/>
        </p:nvSpPr>
        <p:spPr>
          <a:xfrm>
            <a:off x="6559568" y="5088040"/>
            <a:ext cx="2028234" cy="738664"/>
          </a:xfrm>
          <a:prstGeom prst="rect">
            <a:avLst/>
          </a:prstGeom>
          <a:noFill/>
          <a:effectLst>
            <a:outerShdw blurRad="50800" dist="38100" dir="13500000" algn="br" rotWithShape="0">
              <a:prstClr val="black">
                <a:alpha val="40000"/>
              </a:prstClr>
            </a:outerShdw>
          </a:effectLst>
        </p:spPr>
        <p:txBody>
          <a:bodyPr wrap="square" rtlCol="0">
            <a:spAutoFit/>
          </a:bodyPr>
          <a:lstStyle/>
          <a:p>
            <a:pPr>
              <a:lnSpc>
                <a:spcPct val="150000"/>
              </a:lnSpc>
            </a:pPr>
            <a:r>
              <a:rPr lang="en-IN" sz="1400" b="1" dirty="0" err="1" smtClean="0"/>
              <a:t>Mangroov</a:t>
            </a:r>
            <a:r>
              <a:rPr lang="en-IN" sz="1400" b="1" dirty="0" smtClean="0"/>
              <a:t> Cell</a:t>
            </a:r>
          </a:p>
          <a:p>
            <a:pPr>
              <a:lnSpc>
                <a:spcPct val="150000"/>
              </a:lnSpc>
            </a:pPr>
            <a:r>
              <a:rPr lang="en-IN" sz="1400" b="1" dirty="0" smtClean="0"/>
              <a:t>Election Commission </a:t>
            </a:r>
            <a:endParaRPr lang="en-US" sz="1400" b="1" dirty="0"/>
          </a:p>
        </p:txBody>
      </p:sp>
      <p:pic>
        <p:nvPicPr>
          <p:cNvPr id="10" name="Picture 9"/>
          <p:cNvPicPr>
            <a:picLocks noChangeAspect="1"/>
          </p:cNvPicPr>
          <p:nvPr/>
        </p:nvPicPr>
        <p:blipFill>
          <a:blip r:embed="rId15" cstate="print">
            <a:extLst>
              <a:ext uri="{28A0092B-C50C-407E-A947-70E740481C1C}">
                <a14:useLocalDpi xmlns="" xmlns:a14="http://schemas.microsoft.com/office/drawing/2010/main" val="0"/>
              </a:ext>
            </a:extLst>
          </a:blip>
          <a:stretch>
            <a:fillRect/>
          </a:stretch>
        </p:blipFill>
        <p:spPr>
          <a:xfrm>
            <a:off x="4980902" y="5029200"/>
            <a:ext cx="1504950" cy="914400"/>
          </a:xfrm>
          <a:prstGeom prst="rect">
            <a:avLst/>
          </a:prstGeom>
        </p:spPr>
      </p:pic>
      <p:sp>
        <p:nvSpPr>
          <p:cNvPr id="21"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6"/>
              </a:rPr>
              <a:t>sales@worldindia.com</a:t>
            </a:r>
            <a:r>
              <a:rPr lang="en-US" sz="1000" b="1" dirty="0" smtClean="0"/>
              <a:t>    l   Call :  +91-22-40811111 </a:t>
            </a:r>
            <a:endParaRPr lang="de-DE" sz="1000" b="1" i="1" dirty="0"/>
          </a:p>
        </p:txBody>
      </p:sp>
      <p:pic>
        <p:nvPicPr>
          <p:cNvPr id="22" name="Picture 21"/>
          <p:cNvPicPr>
            <a:picLocks noChangeAspect="1"/>
          </p:cNvPicPr>
          <p:nvPr/>
        </p:nvPicPr>
        <p:blipFill>
          <a:blip r:embed="rId17"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314325" y="-9525"/>
            <a:ext cx="8515350" cy="600075"/>
          </a:xfrm>
        </p:spPr>
        <p:txBody>
          <a:bodyPr/>
          <a:lstStyle/>
          <a:p>
            <a:pPr eaLnBrk="1" hangingPunct="1"/>
            <a:r>
              <a:rPr lang="de-DE" smtClean="0">
                <a:solidFill>
                  <a:schemeClr val="bg1"/>
                </a:solidFill>
              </a:rPr>
              <a:t>DOMAIN EXPERTISE</a:t>
            </a:r>
          </a:p>
        </p:txBody>
      </p:sp>
      <p:sp>
        <p:nvSpPr>
          <p:cNvPr id="23556" name="Rectangle 5"/>
          <p:cNvSpPr>
            <a:spLocks noChangeArrowheads="1"/>
          </p:cNvSpPr>
          <p:nvPr/>
        </p:nvSpPr>
        <p:spPr bwMode="auto">
          <a:xfrm>
            <a:off x="4633913" y="1831975"/>
            <a:ext cx="3203575" cy="3197225"/>
          </a:xfrm>
          <a:prstGeom prst="rect">
            <a:avLst/>
          </a:prstGeom>
          <a:noFill/>
          <a:ln w="9525">
            <a:noFill/>
            <a:miter lim="800000"/>
            <a:headEnd/>
            <a:tailEnd/>
          </a:ln>
        </p:spPr>
        <p:txBody>
          <a:bodyPr lIns="0" rIns="0"/>
          <a:lstStyle/>
          <a:p>
            <a:pPr marL="190500" indent="-190500" eaLnBrk="1" hangingPunct="1">
              <a:spcBef>
                <a:spcPct val="40000"/>
              </a:spcBef>
              <a:buClr>
                <a:schemeClr val="accent1"/>
              </a:buClr>
            </a:pPr>
            <a:endParaRPr lang="en-US" dirty="0"/>
          </a:p>
          <a:p>
            <a:pPr marL="190500" indent="-190500" eaLnBrk="1" hangingPunct="1">
              <a:spcBef>
                <a:spcPct val="40000"/>
              </a:spcBef>
              <a:buClr>
                <a:schemeClr val="accent1"/>
              </a:buClr>
              <a:buFont typeface="Wingdings" pitchFamily="2" charset="2"/>
              <a:buChar char="§"/>
            </a:pPr>
            <a:endParaRPr lang="en-US" dirty="0"/>
          </a:p>
        </p:txBody>
      </p:sp>
      <p:sp>
        <p:nvSpPr>
          <p:cNvPr id="23557" name="Rectangle 6"/>
          <p:cNvSpPr>
            <a:spLocks noChangeArrowheads="1"/>
          </p:cNvSpPr>
          <p:nvPr/>
        </p:nvSpPr>
        <p:spPr bwMode="auto">
          <a:xfrm>
            <a:off x="323850" y="81280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23559" name="Rectangle 8"/>
          <p:cNvSpPr>
            <a:spLocks noChangeArrowheads="1"/>
          </p:cNvSpPr>
          <p:nvPr/>
        </p:nvSpPr>
        <p:spPr bwMode="auto">
          <a:xfrm>
            <a:off x="4791026" y="823141"/>
            <a:ext cx="1425575" cy="400050"/>
          </a:xfrm>
          <a:prstGeom prst="rect">
            <a:avLst/>
          </a:prstGeom>
          <a:noFill/>
          <a:ln w="9525">
            <a:noFill/>
            <a:miter lim="800000"/>
            <a:headEnd/>
            <a:tailEnd/>
          </a:ln>
        </p:spPr>
        <p:txBody>
          <a:bodyPr wrap="none">
            <a:spAutoFit/>
          </a:bodyPr>
          <a:lstStyle/>
          <a:p>
            <a:r>
              <a:rPr lang="en-US" sz="2000" b="1" u="sng" dirty="0">
                <a:solidFill>
                  <a:schemeClr val="accent2"/>
                </a:solidFill>
              </a:rPr>
              <a:t>Education</a:t>
            </a:r>
          </a:p>
        </p:txBody>
      </p:sp>
      <p:sp>
        <p:nvSpPr>
          <p:cNvPr id="23560" name="Rectangle 9"/>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19457" name="Picture 1" descr="D:\Worldindia2011\Company Profile\images\b&amp;w\edu.jpg"/>
          <p:cNvPicPr>
            <a:picLocks noChangeAspect="1" noChangeArrowheads="1"/>
          </p:cNvPicPr>
          <p:nvPr/>
        </p:nvPicPr>
        <p:blipFill>
          <a:blip r:embed="rId4" cstate="email"/>
          <a:srcRect/>
          <a:stretch>
            <a:fillRect/>
          </a:stretch>
        </p:blipFill>
        <p:spPr bwMode="auto">
          <a:xfrm>
            <a:off x="329292" y="1177698"/>
            <a:ext cx="4000500" cy="3000375"/>
          </a:xfrm>
          <a:prstGeom prst="rect">
            <a:avLst/>
          </a:prstGeom>
        </p:spPr>
        <p:style>
          <a:lnRef idx="3">
            <a:schemeClr val="lt1"/>
          </a:lnRef>
          <a:fillRef idx="1">
            <a:schemeClr val="accent3"/>
          </a:fillRef>
          <a:effectRef idx="1">
            <a:schemeClr val="accent3"/>
          </a:effectRef>
          <a:fontRef idx="minor">
            <a:schemeClr val="lt1"/>
          </a:fontRef>
        </p:style>
      </p:pic>
      <p:pic>
        <p:nvPicPr>
          <p:cNvPr id="11" name="Picture 2" descr="C:\Documents and Settings\Admin\Desktop\We%20School%20logo.jpg"/>
          <p:cNvPicPr>
            <a:picLocks noChangeAspect="1" noChangeArrowheads="1"/>
          </p:cNvPicPr>
          <p:nvPr/>
        </p:nvPicPr>
        <p:blipFill>
          <a:blip r:embed="rId5" cstate="email"/>
          <a:srcRect/>
          <a:stretch>
            <a:fillRect/>
          </a:stretch>
        </p:blipFill>
        <p:spPr bwMode="auto">
          <a:xfrm>
            <a:off x="4915583" y="1315167"/>
            <a:ext cx="1365066" cy="623209"/>
          </a:xfrm>
          <a:prstGeom prst="rect">
            <a:avLst/>
          </a:prstGeom>
        </p:spPr>
        <p:style>
          <a:lnRef idx="3">
            <a:schemeClr val="lt1"/>
          </a:lnRef>
          <a:fillRef idx="1">
            <a:schemeClr val="accent3"/>
          </a:fillRef>
          <a:effectRef idx="1">
            <a:schemeClr val="accent3"/>
          </a:effectRef>
          <a:fontRef idx="minor">
            <a:schemeClr val="lt1"/>
          </a:fontRef>
        </p:style>
      </p:pic>
      <p:pic>
        <p:nvPicPr>
          <p:cNvPr id="14" name="Picture 4" descr="C:\Documents and Settings\Admin\Desktop\PPT\newlogo.png"/>
          <p:cNvPicPr>
            <a:picLocks noChangeAspect="1" noChangeArrowheads="1"/>
          </p:cNvPicPr>
          <p:nvPr/>
        </p:nvPicPr>
        <p:blipFill>
          <a:blip r:embed="rId6" cstate="email"/>
          <a:srcRect/>
          <a:stretch>
            <a:fillRect/>
          </a:stretch>
        </p:blipFill>
        <p:spPr bwMode="auto">
          <a:xfrm>
            <a:off x="4893812" y="4071905"/>
            <a:ext cx="2247217" cy="487202"/>
          </a:xfrm>
          <a:prstGeom prst="rect">
            <a:avLst/>
          </a:prstGeom>
        </p:spPr>
        <p:style>
          <a:lnRef idx="3">
            <a:schemeClr val="lt1"/>
          </a:lnRef>
          <a:fillRef idx="1">
            <a:schemeClr val="accent3"/>
          </a:fillRef>
          <a:effectRef idx="1">
            <a:schemeClr val="accent3"/>
          </a:effectRef>
          <a:fontRef idx="minor">
            <a:schemeClr val="lt1"/>
          </a:fontRef>
        </p:style>
      </p:pic>
      <p:pic>
        <p:nvPicPr>
          <p:cNvPr id="15" name="Picture 5"/>
          <p:cNvPicPr>
            <a:picLocks noChangeAspect="1" noChangeArrowheads="1"/>
          </p:cNvPicPr>
          <p:nvPr/>
        </p:nvPicPr>
        <p:blipFill>
          <a:blip r:embed="rId7" cstate="email"/>
          <a:srcRect/>
          <a:stretch>
            <a:fillRect/>
          </a:stretch>
        </p:blipFill>
        <p:spPr bwMode="auto">
          <a:xfrm>
            <a:off x="4905376" y="3492310"/>
            <a:ext cx="2194395" cy="432699"/>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6" name="Picture 6" descr="C:\Documents and Settings\Admin\Desktop\PPT\siddharthcollegeofasc.jpg"/>
          <p:cNvPicPr>
            <a:picLocks noChangeAspect="1" noChangeArrowheads="1"/>
          </p:cNvPicPr>
          <p:nvPr/>
        </p:nvPicPr>
        <p:blipFill>
          <a:blip r:embed="rId8" cstate="email"/>
          <a:srcRect/>
          <a:stretch>
            <a:fillRect/>
          </a:stretch>
        </p:blipFill>
        <p:spPr bwMode="auto">
          <a:xfrm>
            <a:off x="4898573" y="4694501"/>
            <a:ext cx="3810000" cy="447675"/>
          </a:xfrm>
          <a:prstGeom prst="rect">
            <a:avLst/>
          </a:prstGeom>
        </p:spPr>
        <p:style>
          <a:lnRef idx="3">
            <a:schemeClr val="lt1"/>
          </a:lnRef>
          <a:fillRef idx="1">
            <a:schemeClr val="accent3"/>
          </a:fillRef>
          <a:effectRef idx="1">
            <a:schemeClr val="accent3"/>
          </a:effectRef>
          <a:fontRef idx="minor">
            <a:schemeClr val="lt1"/>
          </a:fontRef>
        </p:style>
      </p:pic>
      <p:pic>
        <p:nvPicPr>
          <p:cNvPr id="17" name="Picture 8" descr="C:\Documents and Settings\Admin\Desktop\PPT\guwarchcollege.jpg"/>
          <p:cNvPicPr>
            <a:picLocks noChangeAspect="1" noChangeArrowheads="1"/>
          </p:cNvPicPr>
          <p:nvPr/>
        </p:nvPicPr>
        <p:blipFill>
          <a:blip r:embed="rId9" cstate="email"/>
          <a:srcRect/>
          <a:stretch>
            <a:fillRect/>
          </a:stretch>
        </p:blipFill>
        <p:spPr bwMode="auto">
          <a:xfrm>
            <a:off x="4890337" y="5312535"/>
            <a:ext cx="2716886" cy="715734"/>
          </a:xfrm>
          <a:prstGeom prst="rect">
            <a:avLst/>
          </a:prstGeom>
        </p:spPr>
        <p:style>
          <a:lnRef idx="3">
            <a:schemeClr val="lt1"/>
          </a:lnRef>
          <a:fillRef idx="1">
            <a:schemeClr val="accent3"/>
          </a:fillRef>
          <a:effectRef idx="1">
            <a:schemeClr val="accent3"/>
          </a:effectRef>
          <a:fontRef idx="minor">
            <a:schemeClr val="lt1"/>
          </a:fontRef>
        </p:style>
      </p:pic>
      <p:pic>
        <p:nvPicPr>
          <p:cNvPr id="18" name="Picture 9" descr="C:\Documents and Settings\Admin\Desktop\PPT\sasmira.jpg"/>
          <p:cNvPicPr>
            <a:picLocks noChangeAspect="1" noChangeArrowheads="1"/>
          </p:cNvPicPr>
          <p:nvPr/>
        </p:nvPicPr>
        <p:blipFill>
          <a:blip r:embed="rId10" cstate="email"/>
          <a:srcRect/>
          <a:stretch>
            <a:fillRect/>
          </a:stretch>
        </p:blipFill>
        <p:spPr bwMode="auto">
          <a:xfrm>
            <a:off x="4932590" y="2120108"/>
            <a:ext cx="2121354" cy="563257"/>
          </a:xfrm>
          <a:prstGeom prst="rect">
            <a:avLst/>
          </a:prstGeom>
        </p:spPr>
        <p:style>
          <a:lnRef idx="3">
            <a:schemeClr val="lt1"/>
          </a:lnRef>
          <a:fillRef idx="1">
            <a:schemeClr val="accent3"/>
          </a:fillRef>
          <a:effectRef idx="1">
            <a:schemeClr val="accent3"/>
          </a:effectRef>
          <a:fontRef idx="minor">
            <a:schemeClr val="lt1"/>
          </a:fontRef>
        </p:style>
      </p:pic>
      <p:pic>
        <p:nvPicPr>
          <p:cNvPr id="19" name="Picture 10" descr="C:\Documents and Settings\Admin\Desktop\PPT\tolani.jpg"/>
          <p:cNvPicPr>
            <a:picLocks noChangeAspect="1" noChangeArrowheads="1"/>
          </p:cNvPicPr>
          <p:nvPr/>
        </p:nvPicPr>
        <p:blipFill>
          <a:blip r:embed="rId11" cstate="email"/>
          <a:srcRect/>
          <a:stretch>
            <a:fillRect/>
          </a:stretch>
        </p:blipFill>
        <p:spPr bwMode="auto">
          <a:xfrm>
            <a:off x="4927826" y="2828283"/>
            <a:ext cx="2158617" cy="525918"/>
          </a:xfrm>
          <a:prstGeom prst="rect">
            <a:avLst/>
          </a:prstGeom>
        </p:spPr>
        <p:style>
          <a:lnRef idx="3">
            <a:schemeClr val="lt1"/>
          </a:lnRef>
          <a:fillRef idx="1">
            <a:schemeClr val="accent3"/>
          </a:fillRef>
          <a:effectRef idx="1">
            <a:schemeClr val="accent3"/>
          </a:effectRef>
          <a:fontRef idx="minor">
            <a:schemeClr val="lt1"/>
          </a:fontRef>
        </p:style>
      </p:pic>
      <p:pic>
        <p:nvPicPr>
          <p:cNvPr id="20" name="Picture 12" descr="C:\Documents and Settings\Admin\Desktop\PPT\Master_IIT_logo.jpg"/>
          <p:cNvPicPr>
            <a:picLocks noChangeAspect="1" noChangeArrowheads="1"/>
          </p:cNvPicPr>
          <p:nvPr/>
        </p:nvPicPr>
        <p:blipFill>
          <a:blip r:embed="rId12" cstate="email"/>
          <a:srcRect/>
          <a:stretch>
            <a:fillRect/>
          </a:stretch>
        </p:blipFill>
        <p:spPr bwMode="auto">
          <a:xfrm>
            <a:off x="6445701" y="1315170"/>
            <a:ext cx="1253728" cy="635451"/>
          </a:xfrm>
          <a:prstGeom prst="rect">
            <a:avLst/>
          </a:prstGeom>
        </p:spPr>
        <p:style>
          <a:lnRef idx="3">
            <a:schemeClr val="lt1"/>
          </a:lnRef>
          <a:fillRef idx="1">
            <a:schemeClr val="accent3"/>
          </a:fillRef>
          <a:effectRef idx="1">
            <a:schemeClr val="accent3"/>
          </a:effectRef>
          <a:fontRef idx="minor">
            <a:schemeClr val="lt1"/>
          </a:fontRef>
        </p:style>
      </p:pic>
      <p:pic>
        <p:nvPicPr>
          <p:cNvPr id="21" name="Picture 23" descr="C:\Documents and Settings\Admin\Desktop\idealclasses.jpg"/>
          <p:cNvPicPr>
            <a:picLocks noChangeAspect="1" noChangeArrowheads="1"/>
          </p:cNvPicPr>
          <p:nvPr/>
        </p:nvPicPr>
        <p:blipFill>
          <a:blip r:embed="rId13" cstate="email"/>
          <a:srcRect/>
          <a:stretch>
            <a:fillRect/>
          </a:stretch>
        </p:blipFill>
        <p:spPr bwMode="auto">
          <a:xfrm>
            <a:off x="7233359" y="2138199"/>
            <a:ext cx="1228061" cy="886542"/>
          </a:xfrm>
          <a:prstGeom prst="rect">
            <a:avLst/>
          </a:prstGeom>
        </p:spPr>
        <p:style>
          <a:lnRef idx="1">
            <a:schemeClr val="accent3"/>
          </a:lnRef>
          <a:fillRef idx="2">
            <a:schemeClr val="accent3"/>
          </a:fillRef>
          <a:effectRef idx="1">
            <a:schemeClr val="accent3"/>
          </a:effectRef>
          <a:fontRef idx="minor">
            <a:schemeClr val="dk1"/>
          </a:fontRef>
        </p:style>
      </p:pic>
      <p:pic>
        <p:nvPicPr>
          <p:cNvPr id="22" name="Picture 8" descr="\\designer\D\SALES\PRIYANKA\companyProfile\netlynx-logo\Vibgyor-Schools .jpg"/>
          <p:cNvPicPr>
            <a:picLocks noChangeAspect="1" noChangeArrowheads="1"/>
          </p:cNvPicPr>
          <p:nvPr/>
        </p:nvPicPr>
        <p:blipFill>
          <a:blip r:embed="rId14" cstate="email"/>
          <a:srcRect/>
          <a:stretch>
            <a:fillRect/>
          </a:stretch>
        </p:blipFill>
        <p:spPr bwMode="auto">
          <a:xfrm>
            <a:off x="7233359" y="3240347"/>
            <a:ext cx="1825625" cy="468312"/>
          </a:xfrm>
          <a:prstGeom prst="rect">
            <a:avLst/>
          </a:prstGeom>
        </p:spPr>
        <p:style>
          <a:lnRef idx="3">
            <a:schemeClr val="lt1"/>
          </a:lnRef>
          <a:fillRef idx="1">
            <a:schemeClr val="accent3"/>
          </a:fillRef>
          <a:effectRef idx="1">
            <a:schemeClr val="accent3"/>
          </a:effectRef>
          <a:fontRef idx="minor">
            <a:schemeClr val="lt1"/>
          </a:fontRef>
        </p:style>
      </p:pic>
      <p:sp>
        <p:nvSpPr>
          <p:cNvPr id="23"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5"/>
              </a:rPr>
              <a:t>sales@worldindia.com</a:t>
            </a:r>
            <a:r>
              <a:rPr lang="en-US" sz="1000" b="1" dirty="0" smtClean="0"/>
              <a:t>    l   Call :  +91-22-40811111 </a:t>
            </a:r>
            <a:endParaRPr lang="de-DE" sz="1000" b="1" i="1" dirty="0"/>
          </a:p>
        </p:txBody>
      </p:sp>
      <p:pic>
        <p:nvPicPr>
          <p:cNvPr id="24" name="Picture 23"/>
          <p:cNvPicPr>
            <a:picLocks noChangeAspect="1"/>
          </p:cNvPicPr>
          <p:nvPr/>
        </p:nvPicPr>
        <p:blipFill>
          <a:blip r:embed="rId16"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14325" y="-9525"/>
            <a:ext cx="8515350" cy="600075"/>
          </a:xfrm>
        </p:spPr>
        <p:txBody>
          <a:bodyPr/>
          <a:lstStyle/>
          <a:p>
            <a:pPr eaLnBrk="1" hangingPunct="1"/>
            <a:r>
              <a:rPr lang="de-DE" smtClean="0">
                <a:solidFill>
                  <a:schemeClr val="bg1"/>
                </a:solidFill>
              </a:rPr>
              <a:t>DOMAIN EXPERTISE</a:t>
            </a:r>
          </a:p>
        </p:txBody>
      </p:sp>
      <p:sp>
        <p:nvSpPr>
          <p:cNvPr id="24581" name="Rectangle 6"/>
          <p:cNvSpPr>
            <a:spLocks noChangeArrowheads="1"/>
          </p:cNvSpPr>
          <p:nvPr/>
        </p:nvSpPr>
        <p:spPr bwMode="auto">
          <a:xfrm>
            <a:off x="323850" y="81280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24583" name="Rectangle 8"/>
          <p:cNvSpPr>
            <a:spLocks noChangeArrowheads="1"/>
          </p:cNvSpPr>
          <p:nvPr/>
        </p:nvSpPr>
        <p:spPr bwMode="auto">
          <a:xfrm>
            <a:off x="4714500" y="806903"/>
            <a:ext cx="1723549" cy="400110"/>
          </a:xfrm>
          <a:prstGeom prst="rect">
            <a:avLst/>
          </a:prstGeom>
          <a:noFill/>
          <a:ln w="9525">
            <a:noFill/>
            <a:miter lim="800000"/>
            <a:headEnd/>
            <a:tailEnd/>
          </a:ln>
        </p:spPr>
        <p:txBody>
          <a:bodyPr wrap="none">
            <a:spAutoFit/>
          </a:bodyPr>
          <a:lstStyle/>
          <a:p>
            <a:r>
              <a:rPr lang="en-US" sz="2000" b="1" u="sng" dirty="0" smtClean="0">
                <a:solidFill>
                  <a:schemeClr val="accent2"/>
                </a:solidFill>
              </a:rPr>
              <a:t>E-commerce</a:t>
            </a:r>
            <a:endParaRPr lang="en-US" sz="2000" b="1" u="sng" dirty="0">
              <a:solidFill>
                <a:schemeClr val="accent2"/>
              </a:solidFill>
            </a:endParaRPr>
          </a:p>
        </p:txBody>
      </p:sp>
      <p:sp>
        <p:nvSpPr>
          <p:cNvPr id="24584" name="Rectangle 9"/>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17409" name="Picture 1" descr="D:\Worldindia2011\Company Profile\images\b&amp;w\ecommerce-trolley.jpg"/>
          <p:cNvPicPr>
            <a:picLocks noChangeAspect="1" noChangeArrowheads="1"/>
          </p:cNvPicPr>
          <p:nvPr/>
        </p:nvPicPr>
        <p:blipFill>
          <a:blip r:embed="rId4" cstate="email"/>
          <a:srcRect/>
          <a:stretch>
            <a:fillRect/>
          </a:stretch>
        </p:blipFill>
        <p:spPr bwMode="auto">
          <a:xfrm>
            <a:off x="340179" y="1123269"/>
            <a:ext cx="4000500" cy="3000375"/>
          </a:xfrm>
          <a:prstGeom prst="rect">
            <a:avLst/>
          </a:prstGeom>
        </p:spPr>
        <p:style>
          <a:lnRef idx="3">
            <a:schemeClr val="lt1"/>
          </a:lnRef>
          <a:fillRef idx="1">
            <a:schemeClr val="accent3"/>
          </a:fillRef>
          <a:effectRef idx="1">
            <a:schemeClr val="accent3"/>
          </a:effectRef>
          <a:fontRef idx="minor">
            <a:schemeClr val="lt1"/>
          </a:fontRef>
        </p:style>
      </p:pic>
      <p:pic>
        <p:nvPicPr>
          <p:cNvPr id="11" name="Picture 69" descr="telebrand"/>
          <p:cNvPicPr>
            <a:picLocks noChangeAspect="1" noChangeArrowheads="1"/>
          </p:cNvPicPr>
          <p:nvPr/>
        </p:nvPicPr>
        <p:blipFill>
          <a:blip r:embed="rId5" cstate="print"/>
          <a:srcRect/>
          <a:stretch>
            <a:fillRect/>
          </a:stretch>
        </p:blipFill>
        <p:spPr bwMode="auto">
          <a:xfrm>
            <a:off x="4857235" y="1415619"/>
            <a:ext cx="1988942" cy="535442"/>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5" name="Picture 4" descr="C:\Documents and Settings\Admin\Desktop\PPT\spark3.png"/>
          <p:cNvPicPr>
            <a:picLocks noChangeAspect="1" noChangeArrowheads="1"/>
          </p:cNvPicPr>
          <p:nvPr/>
        </p:nvPicPr>
        <p:blipFill>
          <a:blip r:embed="rId6" cstate="email"/>
          <a:srcRect/>
          <a:stretch>
            <a:fillRect/>
          </a:stretch>
        </p:blipFill>
        <p:spPr bwMode="auto">
          <a:xfrm>
            <a:off x="4870725" y="2946213"/>
            <a:ext cx="2480124" cy="585408"/>
          </a:xfrm>
          <a:prstGeom prst="rect">
            <a:avLst/>
          </a:prstGeom>
        </p:spPr>
        <p:style>
          <a:lnRef idx="3">
            <a:schemeClr val="lt1"/>
          </a:lnRef>
          <a:fillRef idx="1">
            <a:schemeClr val="accent3"/>
          </a:fillRef>
          <a:effectRef idx="1">
            <a:schemeClr val="accent3"/>
          </a:effectRef>
          <a:fontRef idx="minor">
            <a:schemeClr val="lt1"/>
          </a:fontRef>
        </p:style>
      </p:pic>
      <p:pic>
        <p:nvPicPr>
          <p:cNvPr id="16" name="Picture 5" descr="C:\Documents and Settings\Admin\Desktop\PPT\diaccents.jpg"/>
          <p:cNvPicPr>
            <a:picLocks noChangeAspect="1" noChangeArrowheads="1"/>
          </p:cNvPicPr>
          <p:nvPr/>
        </p:nvPicPr>
        <p:blipFill>
          <a:blip r:embed="rId7" cstate="email"/>
          <a:srcRect/>
          <a:stretch>
            <a:fillRect/>
          </a:stretch>
        </p:blipFill>
        <p:spPr bwMode="auto">
          <a:xfrm>
            <a:off x="4857783" y="2112981"/>
            <a:ext cx="2483981" cy="606011"/>
          </a:xfrm>
          <a:prstGeom prst="rect">
            <a:avLst/>
          </a:prstGeom>
        </p:spPr>
        <p:style>
          <a:lnRef idx="3">
            <a:schemeClr val="lt1"/>
          </a:lnRef>
          <a:fillRef idx="1">
            <a:schemeClr val="accent3"/>
          </a:fillRef>
          <a:effectRef idx="1">
            <a:schemeClr val="accent3"/>
          </a:effectRef>
          <a:fontRef idx="minor">
            <a:schemeClr val="lt1"/>
          </a:fontRef>
        </p:style>
      </p:pic>
      <p:pic>
        <p:nvPicPr>
          <p:cNvPr id="18" name="Picture 7"/>
          <p:cNvPicPr>
            <a:picLocks noChangeAspect="1" noChangeArrowheads="1"/>
          </p:cNvPicPr>
          <p:nvPr/>
        </p:nvPicPr>
        <p:blipFill>
          <a:blip r:embed="rId8" cstate="email"/>
          <a:srcRect/>
          <a:stretch>
            <a:fillRect/>
          </a:stretch>
        </p:blipFill>
        <p:spPr bwMode="auto">
          <a:xfrm>
            <a:off x="4867029" y="3759129"/>
            <a:ext cx="2454106" cy="527275"/>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7" name="Picture 16"/>
          <p:cNvPicPr>
            <a:picLocks noChangeAspect="1"/>
          </p:cNvPicPr>
          <p:nvPr/>
        </p:nvPicPr>
        <p:blipFill>
          <a:blip r:embed="rId9" cstate="print">
            <a:extLst>
              <a:ext uri="{28A0092B-C50C-407E-A947-70E740481C1C}">
                <a14:useLocalDpi xmlns="" xmlns:a14="http://schemas.microsoft.com/office/drawing/2010/main" val="0"/>
              </a:ext>
            </a:extLst>
          </a:blip>
          <a:stretch>
            <a:fillRect/>
          </a:stretch>
        </p:blipFill>
        <p:spPr>
          <a:xfrm>
            <a:off x="4823898" y="4802928"/>
            <a:ext cx="1829055" cy="990738"/>
          </a:xfrm>
          <a:prstGeom prst="rect">
            <a:avLst/>
          </a:prstGeom>
        </p:spPr>
      </p:pic>
      <p:pic>
        <p:nvPicPr>
          <p:cNvPr id="4" name="Picture 3"/>
          <p:cNvPicPr>
            <a:picLocks noChangeAspect="1"/>
          </p:cNvPicPr>
          <p:nvPr/>
        </p:nvPicPr>
        <p:blipFill>
          <a:blip r:embed="rId10" cstate="email">
            <a:extLst>
              <a:ext uri="{28A0092B-C50C-407E-A947-70E740481C1C}">
                <a14:useLocalDpi xmlns="" xmlns:a14="http://schemas.microsoft.com/office/drawing/2010/main" val="0"/>
              </a:ext>
            </a:extLst>
          </a:blip>
          <a:stretch>
            <a:fillRect/>
          </a:stretch>
        </p:blipFill>
        <p:spPr>
          <a:xfrm>
            <a:off x="7539985" y="1415619"/>
            <a:ext cx="1321440" cy="13214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7539985" y="3076180"/>
            <a:ext cx="1371600" cy="1143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p:cNvPicPr>
            <a:picLocks noChangeAspect="1"/>
          </p:cNvPicPr>
          <p:nvPr/>
        </p:nvPicPr>
        <p:blipFill>
          <a:blip r:embed="rId12" cstate="print">
            <a:extLst>
              <a:ext uri="{28A0092B-C50C-407E-A947-70E740481C1C}">
                <a14:useLocalDpi xmlns="" xmlns:a14="http://schemas.microsoft.com/office/drawing/2010/main" val="0"/>
              </a:ext>
            </a:extLst>
          </a:blip>
          <a:stretch>
            <a:fillRect/>
          </a:stretch>
        </p:blipFill>
        <p:spPr>
          <a:xfrm>
            <a:off x="7073260" y="4461520"/>
            <a:ext cx="933450" cy="1605452"/>
          </a:xfrm>
          <a:prstGeom prst="rect">
            <a:avLst/>
          </a:prstGeom>
        </p:spPr>
      </p:pic>
      <p:sp>
        <p:nvSpPr>
          <p:cNvPr id="19"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3"/>
              </a:rPr>
              <a:t>sales@worldindia.com</a:t>
            </a:r>
            <a:r>
              <a:rPr lang="en-US" sz="1000" b="1" dirty="0" smtClean="0"/>
              <a:t>    l   Call :  +91-22-40811111 </a:t>
            </a:r>
            <a:endParaRPr lang="de-DE" sz="1000" b="1" i="1" dirty="0"/>
          </a:p>
        </p:txBody>
      </p:sp>
      <p:pic>
        <p:nvPicPr>
          <p:cNvPr id="20" name="Picture 19"/>
          <p:cNvPicPr>
            <a:picLocks noChangeAspect="1"/>
          </p:cNvPicPr>
          <p:nvPr/>
        </p:nvPicPr>
        <p:blipFill>
          <a:blip r:embed="rId14"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split orient="vert"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14325" y="-9525"/>
            <a:ext cx="8515350" cy="600075"/>
          </a:xfrm>
        </p:spPr>
        <p:txBody>
          <a:bodyPr/>
          <a:lstStyle/>
          <a:p>
            <a:pPr eaLnBrk="1" hangingPunct="1"/>
            <a:r>
              <a:rPr lang="de-DE" smtClean="0">
                <a:solidFill>
                  <a:schemeClr val="bg1"/>
                </a:solidFill>
              </a:rPr>
              <a:t>DOMAIN EXPERTISE</a:t>
            </a:r>
          </a:p>
        </p:txBody>
      </p:sp>
      <p:sp>
        <p:nvSpPr>
          <p:cNvPr id="24580" name="Rectangle 5"/>
          <p:cNvSpPr>
            <a:spLocks noChangeArrowheads="1"/>
          </p:cNvSpPr>
          <p:nvPr/>
        </p:nvSpPr>
        <p:spPr bwMode="auto">
          <a:xfrm>
            <a:off x="4633913" y="1831975"/>
            <a:ext cx="3203575" cy="3197225"/>
          </a:xfrm>
          <a:prstGeom prst="rect">
            <a:avLst/>
          </a:prstGeom>
          <a:noFill/>
          <a:ln w="9525">
            <a:noFill/>
            <a:miter lim="800000"/>
            <a:headEnd/>
            <a:tailEnd/>
          </a:ln>
        </p:spPr>
        <p:txBody>
          <a:bodyPr lIns="0" rIns="0"/>
          <a:lstStyle/>
          <a:p>
            <a:pPr marL="190500" indent="-190500" eaLnBrk="1" hangingPunct="1">
              <a:spcBef>
                <a:spcPct val="40000"/>
              </a:spcBef>
              <a:buClr>
                <a:schemeClr val="accent1"/>
              </a:buClr>
            </a:pPr>
            <a:endParaRPr lang="en-US" dirty="0"/>
          </a:p>
          <a:p>
            <a:pPr marL="190500" indent="-190500" eaLnBrk="1" hangingPunct="1">
              <a:spcBef>
                <a:spcPct val="40000"/>
              </a:spcBef>
              <a:buClr>
                <a:schemeClr val="accent1"/>
              </a:buClr>
              <a:buFont typeface="Wingdings" pitchFamily="2" charset="2"/>
              <a:buChar char="§"/>
            </a:pPr>
            <a:endParaRPr lang="en-US" dirty="0"/>
          </a:p>
        </p:txBody>
      </p:sp>
      <p:sp>
        <p:nvSpPr>
          <p:cNvPr id="24581" name="Rectangle 6"/>
          <p:cNvSpPr>
            <a:spLocks noChangeArrowheads="1"/>
          </p:cNvSpPr>
          <p:nvPr/>
        </p:nvSpPr>
        <p:spPr bwMode="auto">
          <a:xfrm>
            <a:off x="323850" y="81280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24583" name="Rectangle 8"/>
          <p:cNvSpPr>
            <a:spLocks noChangeArrowheads="1"/>
          </p:cNvSpPr>
          <p:nvPr/>
        </p:nvSpPr>
        <p:spPr bwMode="auto">
          <a:xfrm>
            <a:off x="4580944" y="864421"/>
            <a:ext cx="3477362" cy="400110"/>
          </a:xfrm>
          <a:prstGeom prst="rect">
            <a:avLst/>
          </a:prstGeom>
          <a:noFill/>
          <a:ln w="9525">
            <a:noFill/>
            <a:miter lim="800000"/>
            <a:headEnd/>
            <a:tailEnd/>
          </a:ln>
        </p:spPr>
        <p:txBody>
          <a:bodyPr wrap="none">
            <a:spAutoFit/>
          </a:bodyPr>
          <a:lstStyle/>
          <a:p>
            <a:r>
              <a:rPr lang="en-US" sz="2000" b="1" u="sng" dirty="0" smtClean="0">
                <a:solidFill>
                  <a:schemeClr val="accent2"/>
                </a:solidFill>
              </a:rPr>
              <a:t>Organization / Association </a:t>
            </a:r>
            <a:endParaRPr lang="en-US" sz="2000" b="1" u="sng" dirty="0">
              <a:solidFill>
                <a:schemeClr val="accent2"/>
              </a:solidFill>
            </a:endParaRPr>
          </a:p>
        </p:txBody>
      </p:sp>
      <p:sp>
        <p:nvSpPr>
          <p:cNvPr id="24584" name="Rectangle 9"/>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15361" name="Picture 1" descr="D:\Worldindia2011\Company Profile\images\b&amp;w\Association.jpg"/>
          <p:cNvPicPr>
            <a:picLocks noChangeAspect="1" noChangeArrowheads="1"/>
          </p:cNvPicPr>
          <p:nvPr/>
        </p:nvPicPr>
        <p:blipFill>
          <a:blip r:embed="rId4" cstate="email"/>
          <a:srcRect/>
          <a:stretch>
            <a:fillRect/>
          </a:stretch>
        </p:blipFill>
        <p:spPr bwMode="auto">
          <a:xfrm>
            <a:off x="340179" y="1068839"/>
            <a:ext cx="4000500" cy="3000375"/>
          </a:xfrm>
          <a:prstGeom prst="rect">
            <a:avLst/>
          </a:prstGeom>
        </p:spPr>
        <p:style>
          <a:lnRef idx="3">
            <a:schemeClr val="lt1"/>
          </a:lnRef>
          <a:fillRef idx="1">
            <a:schemeClr val="accent3"/>
          </a:fillRef>
          <a:effectRef idx="1">
            <a:schemeClr val="accent3"/>
          </a:effectRef>
          <a:fontRef idx="minor">
            <a:schemeClr val="lt1"/>
          </a:fontRef>
        </p:style>
      </p:pic>
      <p:pic>
        <p:nvPicPr>
          <p:cNvPr id="11" name="Picture 24" descr="D:\Worldindia2011\Company Profile\images\netlynx-logo\indianmi.jpg"/>
          <p:cNvPicPr>
            <a:picLocks noChangeAspect="1" noChangeArrowheads="1"/>
          </p:cNvPicPr>
          <p:nvPr/>
        </p:nvPicPr>
        <p:blipFill>
          <a:blip r:embed="rId5" cstate="email"/>
          <a:srcRect/>
          <a:stretch>
            <a:fillRect/>
          </a:stretch>
        </p:blipFill>
        <p:spPr bwMode="auto">
          <a:xfrm>
            <a:off x="4729449" y="3000336"/>
            <a:ext cx="2339065" cy="669429"/>
          </a:xfrm>
          <a:prstGeom prst="rect">
            <a:avLst/>
          </a:prstGeom>
        </p:spPr>
        <p:style>
          <a:lnRef idx="3">
            <a:schemeClr val="lt1"/>
          </a:lnRef>
          <a:fillRef idx="1">
            <a:schemeClr val="accent3"/>
          </a:fillRef>
          <a:effectRef idx="1">
            <a:schemeClr val="accent3"/>
          </a:effectRef>
          <a:fontRef idx="minor">
            <a:schemeClr val="lt1"/>
          </a:fontRef>
        </p:style>
      </p:pic>
      <p:pic>
        <p:nvPicPr>
          <p:cNvPr id="14" name="Picture 3" descr="C:\Documents and Settings\Admin\Desktop\PPT\bachaa.jpg"/>
          <p:cNvPicPr>
            <a:picLocks noChangeAspect="1" noChangeArrowheads="1"/>
          </p:cNvPicPr>
          <p:nvPr/>
        </p:nvPicPr>
        <p:blipFill>
          <a:blip r:embed="rId6" cstate="print"/>
          <a:srcRect/>
          <a:stretch>
            <a:fillRect/>
          </a:stretch>
        </p:blipFill>
        <p:spPr bwMode="auto">
          <a:xfrm>
            <a:off x="4734598" y="1513545"/>
            <a:ext cx="1146404" cy="1054692"/>
          </a:xfrm>
          <a:prstGeom prst="rect">
            <a:avLst/>
          </a:prstGeom>
        </p:spPr>
        <p:style>
          <a:lnRef idx="3">
            <a:schemeClr val="lt1"/>
          </a:lnRef>
          <a:fillRef idx="1">
            <a:schemeClr val="accent3"/>
          </a:fillRef>
          <a:effectRef idx="1">
            <a:schemeClr val="accent3"/>
          </a:effectRef>
          <a:fontRef idx="minor">
            <a:schemeClr val="lt1"/>
          </a:fontRef>
        </p:style>
      </p:pic>
      <p:pic>
        <p:nvPicPr>
          <p:cNvPr id="15" name="Picture 5" descr="C:\Documents and Settings\Admin\Desktop\PPT\fffai.jpg"/>
          <p:cNvPicPr>
            <a:picLocks noChangeAspect="1" noChangeArrowheads="1"/>
          </p:cNvPicPr>
          <p:nvPr/>
        </p:nvPicPr>
        <p:blipFill>
          <a:blip r:embed="rId7" cstate="print"/>
          <a:srcRect/>
          <a:stretch>
            <a:fillRect/>
          </a:stretch>
        </p:blipFill>
        <p:spPr bwMode="auto">
          <a:xfrm>
            <a:off x="4744801" y="4916952"/>
            <a:ext cx="3842686" cy="859294"/>
          </a:xfrm>
          <a:prstGeom prst="rect">
            <a:avLst/>
          </a:prstGeom>
        </p:spPr>
        <p:style>
          <a:lnRef idx="3">
            <a:schemeClr val="lt1"/>
          </a:lnRef>
          <a:fillRef idx="1">
            <a:schemeClr val="accent3"/>
          </a:fillRef>
          <a:effectRef idx="1">
            <a:schemeClr val="accent3"/>
          </a:effectRef>
          <a:fontRef idx="minor">
            <a:schemeClr val="lt1"/>
          </a:fontRef>
        </p:style>
      </p:pic>
      <p:pic>
        <p:nvPicPr>
          <p:cNvPr id="16" name="Picture 6" descr="C:\Documents and Settings\Admin\Desktop\PPT\pplindia.jpg"/>
          <p:cNvPicPr>
            <a:picLocks noChangeAspect="1" noChangeArrowheads="1"/>
          </p:cNvPicPr>
          <p:nvPr/>
        </p:nvPicPr>
        <p:blipFill>
          <a:blip r:embed="rId8" cstate="email"/>
          <a:srcRect/>
          <a:stretch>
            <a:fillRect/>
          </a:stretch>
        </p:blipFill>
        <p:spPr bwMode="auto">
          <a:xfrm>
            <a:off x="4731153" y="4069214"/>
            <a:ext cx="3804752" cy="494618"/>
          </a:xfrm>
          <a:prstGeom prst="rect">
            <a:avLst/>
          </a:prstGeom>
        </p:spPr>
        <p:style>
          <a:lnRef idx="3">
            <a:schemeClr val="lt1"/>
          </a:lnRef>
          <a:fillRef idx="1">
            <a:schemeClr val="accent3"/>
          </a:fillRef>
          <a:effectRef idx="1">
            <a:schemeClr val="accent3"/>
          </a:effectRef>
          <a:fontRef idx="minor">
            <a:schemeClr val="lt1"/>
          </a:fontRef>
        </p:style>
      </p:pic>
      <p:pic>
        <p:nvPicPr>
          <p:cNvPr id="17" name="Picture 22" descr="D:\Worldindia2011\Company Profile\images\netlynx-logo\pplindia.jpg"/>
          <p:cNvPicPr>
            <a:picLocks noChangeAspect="1" noChangeArrowheads="1"/>
          </p:cNvPicPr>
          <p:nvPr/>
        </p:nvPicPr>
        <p:blipFill>
          <a:blip r:embed="rId9" cstate="print"/>
          <a:srcRect/>
          <a:stretch>
            <a:fillRect/>
          </a:stretch>
        </p:blipFill>
        <p:spPr bwMode="auto">
          <a:xfrm>
            <a:off x="7560693" y="1504520"/>
            <a:ext cx="1392235" cy="1049203"/>
          </a:xfrm>
          <a:prstGeom prst="rect">
            <a:avLst/>
          </a:prstGeom>
        </p:spPr>
        <p:style>
          <a:lnRef idx="3">
            <a:schemeClr val="lt1"/>
          </a:lnRef>
          <a:fillRef idx="1">
            <a:schemeClr val="accent3"/>
          </a:fillRef>
          <a:effectRef idx="1">
            <a:schemeClr val="accent3"/>
          </a:effectRef>
          <a:fontRef idx="minor">
            <a:schemeClr val="lt1"/>
          </a:fontRef>
        </p:style>
      </p:pic>
      <p:pic>
        <p:nvPicPr>
          <p:cNvPr id="3" name="Picture 2"/>
          <p:cNvPicPr>
            <a:picLocks noChangeAspect="1"/>
          </p:cNvPicPr>
          <p:nvPr/>
        </p:nvPicPr>
        <p:blipFill>
          <a:blip r:embed="rId10" cstate="email">
            <a:extLst>
              <a:ext uri="{28A0092B-C50C-407E-A947-70E740481C1C}">
                <a14:useLocalDpi xmlns="" xmlns:a14="http://schemas.microsoft.com/office/drawing/2010/main" val="0"/>
              </a:ext>
            </a:extLst>
          </a:blip>
          <a:stretch>
            <a:fillRect/>
          </a:stretch>
        </p:blipFill>
        <p:spPr>
          <a:xfrm>
            <a:off x="6107730" y="1514334"/>
            <a:ext cx="1195318" cy="10546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1"/>
              </a:rPr>
              <a:t>sales@worldindia.com</a:t>
            </a:r>
            <a:r>
              <a:rPr lang="en-US" sz="1000" b="1" dirty="0" smtClean="0"/>
              <a:t>    l   Call :  +91-22-40811111 </a:t>
            </a:r>
            <a:endParaRPr lang="de-DE" sz="1000" b="1" i="1" dirty="0"/>
          </a:p>
        </p:txBody>
      </p:sp>
      <p:pic>
        <p:nvPicPr>
          <p:cNvPr id="19" name="Picture 18"/>
          <p:cNvPicPr>
            <a:picLocks noChangeAspect="1"/>
          </p:cNvPicPr>
          <p:nvPr/>
        </p:nvPicPr>
        <p:blipFill>
          <a:blip r:embed="rId12"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split orient="ver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14325" y="-9525"/>
            <a:ext cx="8515350" cy="600075"/>
          </a:xfrm>
        </p:spPr>
        <p:txBody>
          <a:bodyPr/>
          <a:lstStyle/>
          <a:p>
            <a:pPr eaLnBrk="1" hangingPunct="1"/>
            <a:r>
              <a:rPr lang="de-DE" smtClean="0">
                <a:solidFill>
                  <a:schemeClr val="bg1"/>
                </a:solidFill>
              </a:rPr>
              <a:t>DOMAIN EXPERTISE</a:t>
            </a:r>
          </a:p>
        </p:txBody>
      </p:sp>
      <p:sp>
        <p:nvSpPr>
          <p:cNvPr id="24580" name="Rectangle 5"/>
          <p:cNvSpPr>
            <a:spLocks noChangeArrowheads="1"/>
          </p:cNvSpPr>
          <p:nvPr/>
        </p:nvSpPr>
        <p:spPr bwMode="auto">
          <a:xfrm>
            <a:off x="4633913" y="1831975"/>
            <a:ext cx="3203575" cy="3197225"/>
          </a:xfrm>
          <a:prstGeom prst="rect">
            <a:avLst/>
          </a:prstGeom>
          <a:noFill/>
          <a:ln w="9525">
            <a:noFill/>
            <a:miter lim="800000"/>
            <a:headEnd/>
            <a:tailEnd/>
          </a:ln>
        </p:spPr>
        <p:txBody>
          <a:bodyPr lIns="0" rIns="0"/>
          <a:lstStyle/>
          <a:p>
            <a:pPr marL="190500" indent="-190500" eaLnBrk="1" hangingPunct="1">
              <a:spcBef>
                <a:spcPct val="40000"/>
              </a:spcBef>
              <a:buClr>
                <a:schemeClr val="accent1"/>
              </a:buClr>
            </a:pPr>
            <a:endParaRPr lang="en-US" dirty="0"/>
          </a:p>
          <a:p>
            <a:pPr marL="190500" indent="-190500" eaLnBrk="1" hangingPunct="1">
              <a:spcBef>
                <a:spcPct val="40000"/>
              </a:spcBef>
              <a:buClr>
                <a:schemeClr val="accent1"/>
              </a:buClr>
              <a:buFont typeface="Wingdings" pitchFamily="2" charset="2"/>
              <a:buChar char="§"/>
            </a:pPr>
            <a:endParaRPr lang="en-US" dirty="0"/>
          </a:p>
        </p:txBody>
      </p:sp>
      <p:sp>
        <p:nvSpPr>
          <p:cNvPr id="24581" name="Rectangle 6"/>
          <p:cNvSpPr>
            <a:spLocks noChangeArrowheads="1"/>
          </p:cNvSpPr>
          <p:nvPr/>
        </p:nvSpPr>
        <p:spPr bwMode="auto">
          <a:xfrm>
            <a:off x="323850" y="812800"/>
            <a:ext cx="5753100" cy="358775"/>
          </a:xfrm>
          <a:prstGeom prst="rect">
            <a:avLst/>
          </a:prstGeom>
          <a:noFill/>
          <a:ln w="9525">
            <a:noFill/>
            <a:miter lim="800000"/>
            <a:headEnd/>
            <a:tailEnd/>
          </a:ln>
        </p:spPr>
        <p:txBody>
          <a:bodyPr lIns="0" tIns="0" rIns="0" bIns="0" anchor="ctr"/>
          <a:lstStyle/>
          <a:p>
            <a:pPr defTabSz="801688"/>
            <a:endParaRPr lang="en-US" sz="2000" b="1" dirty="0"/>
          </a:p>
        </p:txBody>
      </p:sp>
      <p:sp>
        <p:nvSpPr>
          <p:cNvPr id="24583" name="Rectangle 8"/>
          <p:cNvSpPr>
            <a:spLocks noChangeArrowheads="1"/>
          </p:cNvSpPr>
          <p:nvPr/>
        </p:nvSpPr>
        <p:spPr bwMode="auto">
          <a:xfrm>
            <a:off x="4821084" y="752476"/>
            <a:ext cx="1951037" cy="400050"/>
          </a:xfrm>
          <a:prstGeom prst="rect">
            <a:avLst/>
          </a:prstGeom>
          <a:noFill/>
          <a:ln w="9525">
            <a:noFill/>
            <a:miter lim="800000"/>
            <a:headEnd/>
            <a:tailEnd/>
          </a:ln>
        </p:spPr>
        <p:txBody>
          <a:bodyPr wrap="none">
            <a:spAutoFit/>
          </a:bodyPr>
          <a:lstStyle/>
          <a:p>
            <a:r>
              <a:rPr lang="en-US" sz="2000" b="1" u="sng" dirty="0">
                <a:solidFill>
                  <a:schemeClr val="accent2"/>
                </a:solidFill>
              </a:rPr>
              <a:t>Manufacturing</a:t>
            </a:r>
          </a:p>
        </p:txBody>
      </p:sp>
      <p:sp>
        <p:nvSpPr>
          <p:cNvPr id="24584" name="Rectangle 9"/>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13313" name="Picture 1" descr="D:\Worldindia2011\Company Profile\images\b&amp;w\ind.jpg"/>
          <p:cNvPicPr>
            <a:picLocks noChangeAspect="1" noChangeArrowheads="1"/>
          </p:cNvPicPr>
          <p:nvPr/>
        </p:nvPicPr>
        <p:blipFill>
          <a:blip r:embed="rId4" cstate="email"/>
          <a:srcRect/>
          <a:stretch>
            <a:fillRect/>
          </a:stretch>
        </p:blipFill>
        <p:spPr bwMode="auto">
          <a:xfrm>
            <a:off x="361950" y="1068848"/>
            <a:ext cx="4000500" cy="3000375"/>
          </a:xfrm>
          <a:prstGeom prst="rect">
            <a:avLst/>
          </a:prstGeom>
        </p:spPr>
        <p:style>
          <a:lnRef idx="3">
            <a:schemeClr val="lt1"/>
          </a:lnRef>
          <a:fillRef idx="1">
            <a:schemeClr val="accent3"/>
          </a:fillRef>
          <a:effectRef idx="1">
            <a:schemeClr val="accent3"/>
          </a:effectRef>
          <a:fontRef idx="minor">
            <a:schemeClr val="lt1"/>
          </a:fontRef>
        </p:style>
      </p:pic>
      <p:pic>
        <p:nvPicPr>
          <p:cNvPr id="11" name="Picture 66" descr="anchor"/>
          <p:cNvPicPr>
            <a:picLocks noChangeAspect="1" noChangeArrowheads="1"/>
          </p:cNvPicPr>
          <p:nvPr/>
        </p:nvPicPr>
        <p:blipFill>
          <a:blip r:embed="rId5" cstate="print"/>
          <a:srcRect/>
          <a:stretch>
            <a:fillRect/>
          </a:stretch>
        </p:blipFill>
        <p:spPr bwMode="auto">
          <a:xfrm>
            <a:off x="4967499" y="3692762"/>
            <a:ext cx="888508" cy="845911"/>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4" name="Picture 45" descr="Binani_New.gif"/>
          <p:cNvPicPr>
            <a:picLocks noChangeAspect="1"/>
          </p:cNvPicPr>
          <p:nvPr/>
        </p:nvPicPr>
        <p:blipFill>
          <a:blip r:embed="rId6" cstate="print"/>
          <a:srcRect/>
          <a:stretch>
            <a:fillRect/>
          </a:stretch>
        </p:blipFill>
        <p:spPr bwMode="auto">
          <a:xfrm>
            <a:off x="6855578" y="1906193"/>
            <a:ext cx="1290645" cy="662842"/>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5" name="Picture 65" descr="accreflection"/>
          <p:cNvPicPr>
            <a:picLocks noChangeAspect="1" noChangeArrowheads="1"/>
          </p:cNvPicPr>
          <p:nvPr/>
        </p:nvPicPr>
        <p:blipFill>
          <a:blip r:embed="rId7" cstate="print"/>
          <a:srcRect/>
          <a:stretch>
            <a:fillRect/>
          </a:stretch>
        </p:blipFill>
        <p:spPr bwMode="auto">
          <a:xfrm>
            <a:off x="4953227" y="1256837"/>
            <a:ext cx="2144259" cy="443839"/>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6" name="Picture 72" descr="D:\Worldindia2011\Company Profile\logo optimise\virat.jpg"/>
          <p:cNvPicPr>
            <a:picLocks noChangeAspect="1" noChangeArrowheads="1"/>
          </p:cNvPicPr>
          <p:nvPr/>
        </p:nvPicPr>
        <p:blipFill>
          <a:blip r:embed="rId8" cstate="print"/>
          <a:srcRect/>
          <a:stretch>
            <a:fillRect/>
          </a:stretch>
        </p:blipFill>
        <p:spPr bwMode="auto">
          <a:xfrm>
            <a:off x="4973267" y="1917032"/>
            <a:ext cx="1629000" cy="652003"/>
          </a:xfrm>
          <a:prstGeom prst="rect">
            <a:avLst/>
          </a:prstGeom>
        </p:spPr>
        <p:style>
          <a:lnRef idx="3">
            <a:schemeClr val="lt1"/>
          </a:lnRef>
          <a:fillRef idx="1">
            <a:schemeClr val="accent3"/>
          </a:fillRef>
          <a:effectRef idx="1">
            <a:schemeClr val="accent3"/>
          </a:effectRef>
          <a:fontRef idx="minor">
            <a:schemeClr val="lt1"/>
          </a:fontRef>
        </p:style>
      </p:pic>
      <p:pic>
        <p:nvPicPr>
          <p:cNvPr id="17" name="Picture 61" descr="donear"/>
          <p:cNvPicPr>
            <a:picLocks noChangeAspect="1" noChangeArrowheads="1"/>
          </p:cNvPicPr>
          <p:nvPr/>
        </p:nvPicPr>
        <p:blipFill>
          <a:blip r:embed="rId9" cstate="print"/>
          <a:srcRect/>
          <a:stretch>
            <a:fillRect/>
          </a:stretch>
        </p:blipFill>
        <p:spPr bwMode="auto">
          <a:xfrm>
            <a:off x="7357564" y="1241815"/>
            <a:ext cx="1376583" cy="458861"/>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8" name="Picture 62" descr="D:\Worldindia2011\Company Profile\logo optimise\pfizer.png"/>
          <p:cNvPicPr>
            <a:picLocks noChangeAspect="1" noChangeArrowheads="1"/>
          </p:cNvPicPr>
          <p:nvPr/>
        </p:nvPicPr>
        <p:blipFill>
          <a:blip r:embed="rId10" cstate="email"/>
          <a:srcRect/>
          <a:stretch>
            <a:fillRect/>
          </a:stretch>
        </p:blipFill>
        <p:spPr bwMode="auto">
          <a:xfrm>
            <a:off x="6086545" y="3670284"/>
            <a:ext cx="1085137" cy="868389"/>
          </a:xfrm>
          <a:prstGeom prst="rect">
            <a:avLst/>
          </a:prstGeom>
        </p:spPr>
        <p:style>
          <a:lnRef idx="3">
            <a:schemeClr val="lt1"/>
          </a:lnRef>
          <a:fillRef idx="1">
            <a:schemeClr val="accent3"/>
          </a:fillRef>
          <a:effectRef idx="1">
            <a:schemeClr val="accent3"/>
          </a:effectRef>
          <a:fontRef idx="minor">
            <a:schemeClr val="lt1"/>
          </a:fontRef>
        </p:style>
      </p:pic>
      <p:pic>
        <p:nvPicPr>
          <p:cNvPr id="4" name="Picture 3"/>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7343850" y="3670284"/>
            <a:ext cx="1265467" cy="683352"/>
          </a:xfrm>
          <a:prstGeom prst="rect">
            <a:avLst/>
          </a:prstGeom>
        </p:spPr>
      </p:pic>
      <p:pic>
        <p:nvPicPr>
          <p:cNvPr id="5" name="Picture 4"/>
          <p:cNvPicPr>
            <a:picLocks noChangeAspect="1"/>
          </p:cNvPicPr>
          <p:nvPr/>
        </p:nvPicPr>
        <p:blipFill>
          <a:blip r:embed="rId12" cstate="email">
            <a:extLst>
              <a:ext uri="{28A0092B-C50C-407E-A947-70E740481C1C}">
                <a14:useLocalDpi xmlns="" xmlns:a14="http://schemas.microsoft.com/office/drawing/2010/main" val="0"/>
              </a:ext>
            </a:extLst>
          </a:blip>
          <a:stretch>
            <a:fillRect/>
          </a:stretch>
        </p:blipFill>
        <p:spPr>
          <a:xfrm>
            <a:off x="4911257" y="4821036"/>
            <a:ext cx="1915161" cy="682531"/>
          </a:xfrm>
          <a:prstGeom prst="rect">
            <a:avLst/>
          </a:prstGeom>
        </p:spPr>
      </p:pic>
      <p:pic>
        <p:nvPicPr>
          <p:cNvPr id="6" name="Picture 5"/>
          <p:cNvPicPr>
            <a:picLocks noChangeAspect="1"/>
          </p:cNvPicPr>
          <p:nvPr/>
        </p:nvPicPr>
        <p:blipFill>
          <a:blip r:embed="rId13" cstate="print">
            <a:extLst>
              <a:ext uri="{28A0092B-C50C-407E-A947-70E740481C1C}">
                <a14:useLocalDpi xmlns="" xmlns:a14="http://schemas.microsoft.com/office/drawing/2010/main" val="0"/>
              </a:ext>
            </a:extLst>
          </a:blip>
          <a:stretch>
            <a:fillRect/>
          </a:stretch>
        </p:blipFill>
        <p:spPr>
          <a:xfrm>
            <a:off x="7015597" y="4824411"/>
            <a:ext cx="1812689" cy="679155"/>
          </a:xfrm>
          <a:prstGeom prst="rect">
            <a:avLst/>
          </a:prstGeom>
        </p:spPr>
      </p:pic>
      <p:pic>
        <p:nvPicPr>
          <p:cNvPr id="7" name="Picture 6"/>
          <p:cNvPicPr>
            <a:picLocks noChangeAspect="1"/>
          </p:cNvPicPr>
          <p:nvPr/>
        </p:nvPicPr>
        <p:blipFill>
          <a:blip r:embed="rId14" cstate="email">
            <a:extLst>
              <a:ext uri="{28A0092B-C50C-407E-A947-70E740481C1C}">
                <a14:useLocalDpi xmlns="" xmlns:a14="http://schemas.microsoft.com/office/drawing/2010/main" val="0"/>
              </a:ext>
            </a:extLst>
          </a:blip>
          <a:stretch>
            <a:fillRect/>
          </a:stretch>
        </p:blipFill>
        <p:spPr>
          <a:xfrm>
            <a:off x="4911257" y="2797792"/>
            <a:ext cx="3601551" cy="632796"/>
          </a:xfrm>
          <a:prstGeom prst="rect">
            <a:avLst/>
          </a:prstGeom>
        </p:spPr>
      </p:pic>
      <p:sp>
        <p:nvSpPr>
          <p:cNvPr id="19"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5"/>
              </a:rPr>
              <a:t>sales@worldindia.com</a:t>
            </a:r>
            <a:r>
              <a:rPr lang="en-US" sz="1000" b="1" dirty="0" smtClean="0"/>
              <a:t>    l   Call :  +91-22-40811111 </a:t>
            </a:r>
            <a:endParaRPr lang="de-DE" sz="1000" b="1" i="1" dirty="0"/>
          </a:p>
        </p:txBody>
      </p:sp>
      <p:pic>
        <p:nvPicPr>
          <p:cNvPr id="20" name="Picture 19"/>
          <p:cNvPicPr>
            <a:picLocks noChangeAspect="1"/>
          </p:cNvPicPr>
          <p:nvPr/>
        </p:nvPicPr>
        <p:blipFill>
          <a:blip r:embed="rId16"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ustDataLst>
      <p:tags r:id="rId1"/>
    </p:custDataLst>
  </p:cSld>
  <p:clrMapOvr>
    <a:masterClrMapping/>
  </p:clrMapOvr>
  <p:transition spd="med">
    <p:split orient="vert"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Rectangle 2" hidden="1"/>
          <p:cNvGraphicFramePr>
            <a:graphicFrameLocks/>
          </p:cNvGraphicFramePr>
          <p:nvPr/>
        </p:nvGraphicFramePr>
        <p:xfrm>
          <a:off x="0" y="0"/>
          <a:ext cx="158750" cy="158750"/>
        </p:xfrm>
        <a:graphic>
          <a:graphicData uri="http://schemas.openxmlformats.org/presentationml/2006/ole">
            <p:oleObj spid="_x0000_s88174" r:id="rId6" imgW="0" imgH="0" progId="">
              <p:embed/>
            </p:oleObj>
          </a:graphicData>
        </a:graphic>
      </p:graphicFrame>
      <p:pic>
        <p:nvPicPr>
          <p:cNvPr id="1028" name="Picture 7" descr="blue"/>
          <p:cNvPicPr>
            <a:picLocks noChangeAspect="1" noChangeArrowheads="1"/>
          </p:cNvPicPr>
          <p:nvPr>
            <p:custDataLst>
              <p:tags r:id="rId2"/>
            </p:custDataLst>
          </p:nvPr>
        </p:nvPicPr>
        <p:blipFill>
          <a:blip r:embed="rId7" cstate="email"/>
          <a:srcRect/>
          <a:stretch>
            <a:fillRect/>
          </a:stretch>
        </p:blipFill>
        <p:spPr bwMode="auto">
          <a:xfrm>
            <a:off x="0" y="490538"/>
            <a:ext cx="9144000" cy="5661025"/>
          </a:xfrm>
          <a:prstGeom prst="rect">
            <a:avLst/>
          </a:prstGeom>
          <a:noFill/>
          <a:ln w="9525">
            <a:noFill/>
            <a:miter lim="800000"/>
            <a:headEnd/>
            <a:tailEnd/>
          </a:ln>
        </p:spPr>
      </p:pic>
      <p:sp>
        <p:nvSpPr>
          <p:cNvPr id="1029" name="Rectangle 4"/>
          <p:cNvSpPr>
            <a:spLocks noChangeArrowheads="1"/>
          </p:cNvSpPr>
          <p:nvPr>
            <p:custDataLst>
              <p:tags r:id="rId3"/>
            </p:custDataLst>
          </p:nvPr>
        </p:nvSpPr>
        <p:spPr bwMode="auto">
          <a:xfrm>
            <a:off x="223838" y="-11113"/>
            <a:ext cx="8677275" cy="468313"/>
          </a:xfrm>
          <a:prstGeom prst="rect">
            <a:avLst/>
          </a:prstGeom>
          <a:noFill/>
          <a:ln w="9525">
            <a:noFill/>
            <a:miter lim="800000"/>
            <a:headEnd/>
            <a:tailEnd/>
          </a:ln>
        </p:spPr>
        <p:txBody>
          <a:bodyPr lIns="90000" tIns="46800" rIns="90000" bIns="46800">
            <a:spAutoFit/>
          </a:bodyPr>
          <a:lstStyle/>
          <a:p>
            <a:pPr>
              <a:lnSpc>
                <a:spcPct val="110000"/>
              </a:lnSpc>
            </a:pPr>
            <a:r>
              <a:rPr lang="de-DE" sz="2400" b="1" dirty="0" smtClean="0">
                <a:solidFill>
                  <a:schemeClr val="bg1"/>
                </a:solidFill>
                <a:ea typeface="MS PGothic" pitchFamily="34" charset="-128"/>
              </a:rPr>
              <a:t>WEB DESIGNING AND DEVELOPMENT PORTFOLIO</a:t>
            </a:r>
            <a:endParaRPr lang="de-DE" sz="2400" b="1" dirty="0">
              <a:solidFill>
                <a:schemeClr val="bg1"/>
              </a:solidFill>
              <a:ea typeface="MS PGothic" pitchFamily="34" charset="-128"/>
            </a:endParaRPr>
          </a:p>
        </p:txBody>
      </p:sp>
      <p:sp>
        <p:nvSpPr>
          <p:cNvPr id="1030"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11" name="Rectangle 15"/>
          <p:cNvSpPr>
            <a:spLocks noChangeArrowheads="1"/>
          </p:cNvSpPr>
          <p:nvPr/>
        </p:nvSpPr>
        <p:spPr bwMode="auto">
          <a:xfrm>
            <a:off x="1099784" y="5558976"/>
            <a:ext cx="7776026" cy="461665"/>
          </a:xfrm>
          <a:prstGeom prst="rect">
            <a:avLst/>
          </a:prstGeom>
          <a:noFill/>
          <a:ln w="9525">
            <a:noFill/>
            <a:miter lim="800000"/>
            <a:headEnd/>
            <a:tailEnd/>
          </a:ln>
        </p:spPr>
        <p:txBody>
          <a:bodyPr wrap="square">
            <a:spAutoFit/>
          </a:bodyPr>
          <a:lstStyle/>
          <a:p>
            <a:r>
              <a:rPr lang="en-US" sz="2400" dirty="0" smtClean="0">
                <a:solidFill>
                  <a:schemeClr val="bg1"/>
                </a:solidFill>
              </a:rPr>
              <a:t>Worldaffairsdc.org			 Equinox Realty</a:t>
            </a:r>
            <a:endParaRPr lang="en-US" sz="2400" dirty="0">
              <a:solidFill>
                <a:schemeClr val="bg1"/>
              </a:solidFill>
            </a:endParaRPr>
          </a:p>
        </p:txBody>
      </p:sp>
      <p:pic>
        <p:nvPicPr>
          <p:cNvPr id="12" name="Picture 4"/>
          <p:cNvPicPr>
            <a:picLocks noChangeAspect="1" noChangeArrowheads="1"/>
          </p:cNvPicPr>
          <p:nvPr/>
        </p:nvPicPr>
        <p:blipFill>
          <a:blip r:embed="rId8" cstate="email">
            <a:extLst>
              <a:ext uri="{28A0092B-C50C-407E-A947-70E740481C1C}">
                <a14:useLocalDpi xmlns="" xmlns:a14="http://schemas.microsoft.com/office/drawing/2010/main" val="0"/>
              </a:ext>
            </a:extLst>
          </a:blip>
          <a:stretch>
            <a:fillRect/>
          </a:stretch>
        </p:blipFill>
        <p:spPr bwMode="auto">
          <a:xfrm>
            <a:off x="916229" y="711527"/>
            <a:ext cx="2948506" cy="4855708"/>
          </a:xfrm>
          <a:prstGeom prst="rect">
            <a:avLst/>
          </a:prstGeom>
          <a:noFill/>
        </p:spPr>
      </p:pic>
      <p:pic>
        <p:nvPicPr>
          <p:cNvPr id="13" name="Picture 5"/>
          <p:cNvPicPr>
            <a:picLocks noChangeAspect="1" noChangeArrowheads="1"/>
          </p:cNvPicPr>
          <p:nvPr/>
        </p:nvPicPr>
        <p:blipFill>
          <a:blip r:embed="rId9" cstate="email">
            <a:extLst>
              <a:ext uri="{28A0092B-C50C-407E-A947-70E740481C1C}">
                <a14:useLocalDpi xmlns="" xmlns:a14="http://schemas.microsoft.com/office/drawing/2010/main" val="0"/>
              </a:ext>
            </a:extLst>
          </a:blip>
          <a:stretch>
            <a:fillRect/>
          </a:stretch>
        </p:blipFill>
        <p:spPr bwMode="auto">
          <a:xfrm>
            <a:off x="4961172" y="1145563"/>
            <a:ext cx="3507920" cy="3992886"/>
          </a:xfrm>
          <a:prstGeom prst="rect">
            <a:avLst/>
          </a:prstGeom>
        </p:spPr>
        <p:style>
          <a:lnRef idx="3">
            <a:schemeClr val="lt1"/>
          </a:lnRef>
          <a:fillRef idx="1">
            <a:schemeClr val="accent3"/>
          </a:fillRef>
          <a:effectRef idx="1">
            <a:schemeClr val="accent3"/>
          </a:effectRef>
          <a:fontRef idx="minor">
            <a:schemeClr val="lt1"/>
          </a:fontRef>
        </p:style>
      </p:pic>
      <p:sp>
        <p:nvSpPr>
          <p:cNvPr id="10"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0"/>
              </a:rPr>
              <a:t>sales@worldindia.com</a:t>
            </a:r>
            <a:r>
              <a:rPr lang="en-US" sz="1000" b="1" dirty="0" smtClean="0"/>
              <a:t>    l   Call :  +91-22-40811111 </a:t>
            </a:r>
            <a:endParaRPr lang="de-DE" sz="1000" b="1" i="1" dirty="0"/>
          </a:p>
        </p:txBody>
      </p:sp>
      <p:pic>
        <p:nvPicPr>
          <p:cNvPr id="15" name="Picture 14"/>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3214804917"/>
      </p:ext>
    </p:extLst>
  </p:cSld>
  <p:clrMapOvr>
    <a:masterClrMapping/>
  </p:clrMapOvr>
  <p:transition spd="med">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Rectangle 2" hidden="1"/>
          <p:cNvGraphicFramePr>
            <a:graphicFrameLocks/>
          </p:cNvGraphicFramePr>
          <p:nvPr/>
        </p:nvGraphicFramePr>
        <p:xfrm>
          <a:off x="0" y="0"/>
          <a:ext cx="158750" cy="158750"/>
        </p:xfrm>
        <a:graphic>
          <a:graphicData uri="http://schemas.openxmlformats.org/presentationml/2006/ole">
            <p:oleObj spid="_x0000_s98413" r:id="rId6" imgW="0" imgH="0" progId="">
              <p:embed/>
            </p:oleObj>
          </a:graphicData>
        </a:graphic>
      </p:graphicFrame>
      <p:pic>
        <p:nvPicPr>
          <p:cNvPr id="1028" name="Picture 7" descr="blue"/>
          <p:cNvPicPr>
            <a:picLocks noChangeAspect="1" noChangeArrowheads="1"/>
          </p:cNvPicPr>
          <p:nvPr>
            <p:custDataLst>
              <p:tags r:id="rId2"/>
            </p:custDataLst>
          </p:nvPr>
        </p:nvPicPr>
        <p:blipFill>
          <a:blip r:embed="rId7" cstate="email"/>
          <a:srcRect/>
          <a:stretch>
            <a:fillRect/>
          </a:stretch>
        </p:blipFill>
        <p:spPr bwMode="auto">
          <a:xfrm>
            <a:off x="0" y="490538"/>
            <a:ext cx="9144000" cy="5661025"/>
          </a:xfrm>
          <a:prstGeom prst="rect">
            <a:avLst/>
          </a:prstGeom>
          <a:noFill/>
          <a:ln w="9525">
            <a:noFill/>
            <a:miter lim="800000"/>
            <a:headEnd/>
            <a:tailEnd/>
          </a:ln>
        </p:spPr>
      </p:pic>
      <p:sp>
        <p:nvSpPr>
          <p:cNvPr id="1030"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11" name="Rectangle 15"/>
          <p:cNvSpPr>
            <a:spLocks noChangeArrowheads="1"/>
          </p:cNvSpPr>
          <p:nvPr/>
        </p:nvSpPr>
        <p:spPr bwMode="auto">
          <a:xfrm>
            <a:off x="1099784" y="5355774"/>
            <a:ext cx="7776026" cy="461665"/>
          </a:xfrm>
          <a:prstGeom prst="rect">
            <a:avLst/>
          </a:prstGeom>
          <a:noFill/>
          <a:ln w="9525">
            <a:noFill/>
            <a:miter lim="800000"/>
            <a:headEnd/>
            <a:tailEnd/>
          </a:ln>
        </p:spPr>
        <p:txBody>
          <a:bodyPr wrap="square">
            <a:spAutoFit/>
          </a:bodyPr>
          <a:lstStyle/>
          <a:p>
            <a:r>
              <a:rPr lang="en-US" sz="2400" dirty="0" smtClean="0">
                <a:solidFill>
                  <a:schemeClr val="bg1"/>
                </a:solidFill>
              </a:rPr>
              <a:t>    </a:t>
            </a:r>
            <a:r>
              <a:rPr lang="en-US" sz="2400" dirty="0">
                <a:solidFill>
                  <a:schemeClr val="bg1"/>
                </a:solidFill>
              </a:rPr>
              <a:t> </a:t>
            </a:r>
            <a:r>
              <a:rPr lang="en-US" sz="2400" dirty="0" err="1">
                <a:solidFill>
                  <a:schemeClr val="bg1"/>
                </a:solidFill>
              </a:rPr>
              <a:t>Musee</a:t>
            </a:r>
            <a:r>
              <a:rPr lang="en-US" sz="2400" dirty="0">
                <a:solidFill>
                  <a:schemeClr val="bg1"/>
                </a:solidFill>
              </a:rPr>
              <a:t> </a:t>
            </a:r>
            <a:r>
              <a:rPr lang="en-US" sz="2400" dirty="0" err="1">
                <a:solidFill>
                  <a:schemeClr val="bg1"/>
                </a:solidFill>
              </a:rPr>
              <a:t>Asiatica</a:t>
            </a:r>
            <a:r>
              <a:rPr lang="en-US" sz="2400" dirty="0">
                <a:solidFill>
                  <a:schemeClr val="bg1"/>
                </a:solidFill>
              </a:rPr>
              <a:t> </a:t>
            </a:r>
            <a:r>
              <a:rPr lang="en-US" sz="2400" dirty="0" smtClean="0">
                <a:solidFill>
                  <a:schemeClr val="bg1"/>
                </a:solidFill>
              </a:rPr>
              <a:t>			     </a:t>
            </a:r>
            <a:r>
              <a:rPr lang="en-US" sz="2400" dirty="0" err="1" smtClean="0">
                <a:solidFill>
                  <a:schemeClr val="bg1"/>
                </a:solidFill>
              </a:rPr>
              <a:t>Milind</a:t>
            </a:r>
            <a:r>
              <a:rPr lang="en-US" sz="2400" dirty="0" smtClean="0">
                <a:solidFill>
                  <a:schemeClr val="bg1"/>
                </a:solidFill>
              </a:rPr>
              <a:t> </a:t>
            </a:r>
            <a:r>
              <a:rPr lang="en-US" sz="2400" dirty="0" err="1" smtClean="0">
                <a:solidFill>
                  <a:schemeClr val="bg1"/>
                </a:solidFill>
              </a:rPr>
              <a:t>Pai</a:t>
            </a:r>
            <a:endParaRPr lang="en-US" sz="2400" dirty="0">
              <a:solidFill>
                <a:schemeClr val="bg1"/>
              </a:solidFill>
            </a:endParaRPr>
          </a:p>
        </p:txBody>
      </p:sp>
      <p:pic>
        <p:nvPicPr>
          <p:cNvPr id="13" name="Picture 3" descr="D:\SALES\PRIYANKA\companyProfile\netlynx-site\museeasiatica.jpg"/>
          <p:cNvPicPr>
            <a:picLocks noChangeAspect="1" noChangeArrowheads="1"/>
          </p:cNvPicPr>
          <p:nvPr/>
        </p:nvPicPr>
        <p:blipFill>
          <a:blip r:embed="rId8" cstate="email"/>
          <a:srcRect/>
          <a:stretch>
            <a:fillRect/>
          </a:stretch>
        </p:blipFill>
        <p:spPr bwMode="auto">
          <a:xfrm>
            <a:off x="194602" y="1088573"/>
            <a:ext cx="4304828" cy="4038601"/>
          </a:xfrm>
          <a:prstGeom prst="rect">
            <a:avLst/>
          </a:prstGeom>
        </p:spPr>
        <p:style>
          <a:lnRef idx="3">
            <a:schemeClr val="lt1"/>
          </a:lnRef>
          <a:fillRef idx="1">
            <a:schemeClr val="accent3"/>
          </a:fillRef>
          <a:effectRef idx="1">
            <a:schemeClr val="accent3"/>
          </a:effectRef>
          <a:fontRef idx="minor">
            <a:schemeClr val="lt1"/>
          </a:fontRef>
        </p:style>
      </p:pic>
      <p:sp>
        <p:nvSpPr>
          <p:cNvPr id="15" name="Rectangle 4"/>
          <p:cNvSpPr>
            <a:spLocks noChangeArrowheads="1"/>
          </p:cNvSpPr>
          <p:nvPr>
            <p:custDataLst>
              <p:tags r:id="rId3"/>
            </p:custDataLst>
          </p:nvPr>
        </p:nvSpPr>
        <p:spPr bwMode="auto">
          <a:xfrm>
            <a:off x="223838" y="-11113"/>
            <a:ext cx="8677275" cy="468313"/>
          </a:xfrm>
          <a:prstGeom prst="rect">
            <a:avLst/>
          </a:prstGeom>
          <a:noFill/>
          <a:ln w="9525">
            <a:noFill/>
            <a:miter lim="800000"/>
            <a:headEnd/>
            <a:tailEnd/>
          </a:ln>
        </p:spPr>
        <p:txBody>
          <a:bodyPr lIns="90000" tIns="46800" rIns="90000" bIns="46800">
            <a:spAutoFit/>
          </a:bodyPr>
          <a:lstStyle/>
          <a:p>
            <a:pPr>
              <a:lnSpc>
                <a:spcPct val="110000"/>
              </a:lnSpc>
            </a:pPr>
            <a:r>
              <a:rPr lang="de-DE" sz="2400" b="1" dirty="0" smtClean="0">
                <a:solidFill>
                  <a:schemeClr val="bg1"/>
                </a:solidFill>
                <a:ea typeface="MS PGothic" pitchFamily="34" charset="-128"/>
              </a:rPr>
              <a:t>WEB DESIGNING AND DEVELOPMENT PORTFOLIO</a:t>
            </a:r>
            <a:endParaRPr lang="de-DE" sz="2400" b="1" dirty="0">
              <a:solidFill>
                <a:schemeClr val="bg1"/>
              </a:solidFill>
              <a:ea typeface="MS PGothic" pitchFamily="34" charset="-128"/>
            </a:endParaRPr>
          </a:p>
        </p:txBody>
      </p:sp>
      <p:pic>
        <p:nvPicPr>
          <p:cNvPr id="16" name="Picture 4" descr="D:\Worldindia2011\Company Profile\screen-shot-optimize\screen-shot\milindpai.jpg"/>
          <p:cNvPicPr>
            <a:picLocks noChangeAspect="1" noChangeArrowheads="1"/>
          </p:cNvPicPr>
          <p:nvPr/>
        </p:nvPicPr>
        <p:blipFill>
          <a:blip r:embed="rId9" cstate="email"/>
          <a:srcRect/>
          <a:stretch>
            <a:fillRect/>
          </a:stretch>
        </p:blipFill>
        <p:spPr bwMode="auto">
          <a:xfrm>
            <a:off x="4706256" y="1611768"/>
            <a:ext cx="4202113" cy="2913062"/>
          </a:xfrm>
          <a:prstGeom prst="rect">
            <a:avLst/>
          </a:prstGeom>
          <a:ln>
            <a:headEnd/>
            <a:tailEnd/>
          </a:ln>
        </p:spPr>
        <p:style>
          <a:lnRef idx="3">
            <a:schemeClr val="lt1"/>
          </a:lnRef>
          <a:fillRef idx="1">
            <a:schemeClr val="accent3"/>
          </a:fillRef>
          <a:effectRef idx="1">
            <a:schemeClr val="accent3"/>
          </a:effectRef>
          <a:fontRef idx="minor">
            <a:schemeClr val="lt1"/>
          </a:fontRef>
        </p:style>
      </p:pic>
      <p:sp>
        <p:nvSpPr>
          <p:cNvPr id="10"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0"/>
              </a:rPr>
              <a:t>sales@worldindia.com</a:t>
            </a:r>
            <a:r>
              <a:rPr lang="en-US" sz="1000" b="1" dirty="0" smtClean="0"/>
              <a:t>    l   Call :  +91-22-40811111 </a:t>
            </a:r>
            <a:endParaRPr lang="de-DE" sz="1000" b="1" i="1" dirty="0"/>
          </a:p>
        </p:txBody>
      </p:sp>
      <p:pic>
        <p:nvPicPr>
          <p:cNvPr id="12" name="Picture 11"/>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2979992199"/>
      </p:ext>
    </p:extLst>
  </p:cSld>
  <p:clrMapOvr>
    <a:masterClrMapping/>
  </p:clrMapOvr>
  <p:transition spd="med">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Rectangle 2" hidden="1"/>
          <p:cNvGraphicFramePr>
            <a:graphicFrameLocks/>
          </p:cNvGraphicFramePr>
          <p:nvPr/>
        </p:nvGraphicFramePr>
        <p:xfrm>
          <a:off x="0" y="0"/>
          <a:ext cx="158750" cy="158750"/>
        </p:xfrm>
        <a:graphic>
          <a:graphicData uri="http://schemas.openxmlformats.org/presentationml/2006/ole">
            <p:oleObj spid="_x0000_s89198" r:id="rId6" imgW="0" imgH="0" progId="">
              <p:embed/>
            </p:oleObj>
          </a:graphicData>
        </a:graphic>
      </p:graphicFrame>
      <p:pic>
        <p:nvPicPr>
          <p:cNvPr id="2052" name="Picture 7" descr="blue"/>
          <p:cNvPicPr>
            <a:picLocks noChangeAspect="1" noChangeArrowheads="1"/>
          </p:cNvPicPr>
          <p:nvPr>
            <p:custDataLst>
              <p:tags r:id="rId2"/>
            </p:custDataLst>
          </p:nvPr>
        </p:nvPicPr>
        <p:blipFill>
          <a:blip r:embed="rId7" cstate="email"/>
          <a:srcRect/>
          <a:stretch>
            <a:fillRect/>
          </a:stretch>
        </p:blipFill>
        <p:spPr bwMode="auto">
          <a:xfrm>
            <a:off x="0" y="490538"/>
            <a:ext cx="9144000" cy="5672137"/>
          </a:xfrm>
          <a:prstGeom prst="rect">
            <a:avLst/>
          </a:prstGeom>
          <a:noFill/>
          <a:ln w="9525">
            <a:noFill/>
            <a:miter lim="800000"/>
            <a:headEnd/>
            <a:tailEnd/>
          </a:ln>
        </p:spPr>
      </p:pic>
      <p:sp>
        <p:nvSpPr>
          <p:cNvPr id="2054"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11" name="Rectangle 15"/>
          <p:cNvSpPr>
            <a:spLocks noChangeArrowheads="1"/>
          </p:cNvSpPr>
          <p:nvPr/>
        </p:nvSpPr>
        <p:spPr bwMode="auto">
          <a:xfrm>
            <a:off x="841830" y="5428344"/>
            <a:ext cx="7961410" cy="461665"/>
          </a:xfrm>
          <a:prstGeom prst="rect">
            <a:avLst/>
          </a:prstGeom>
          <a:noFill/>
          <a:ln w="9525">
            <a:noFill/>
            <a:miter lim="800000"/>
            <a:headEnd/>
            <a:tailEnd/>
          </a:ln>
        </p:spPr>
        <p:txBody>
          <a:bodyPr wrap="square">
            <a:spAutoFit/>
          </a:bodyPr>
          <a:lstStyle/>
          <a:p>
            <a:r>
              <a:rPr lang="en-US" sz="2400" dirty="0" smtClean="0">
                <a:solidFill>
                  <a:schemeClr val="bg1"/>
                </a:solidFill>
              </a:rPr>
              <a:t>  Shipping Corporation		    Tele Brands</a:t>
            </a:r>
            <a:endParaRPr lang="en-US" sz="2400" dirty="0">
              <a:solidFill>
                <a:schemeClr val="bg1"/>
              </a:solidFill>
            </a:endParaRPr>
          </a:p>
        </p:txBody>
      </p:sp>
      <p:pic>
        <p:nvPicPr>
          <p:cNvPr id="12" name="Picture 5"/>
          <p:cNvPicPr>
            <a:picLocks noChangeAspect="1" noChangeArrowheads="1"/>
          </p:cNvPicPr>
          <p:nvPr/>
        </p:nvPicPr>
        <p:blipFill>
          <a:blip r:embed="rId8" cstate="email">
            <a:extLst>
              <a:ext uri="{28A0092B-C50C-407E-A947-70E740481C1C}">
                <a14:useLocalDpi xmlns="" xmlns:a14="http://schemas.microsoft.com/office/drawing/2010/main" val="0"/>
              </a:ext>
            </a:extLst>
          </a:blip>
          <a:stretch>
            <a:fillRect/>
          </a:stretch>
        </p:blipFill>
        <p:spPr bwMode="auto">
          <a:xfrm>
            <a:off x="5225144" y="819048"/>
            <a:ext cx="2708016" cy="4454999"/>
          </a:xfrm>
          <a:prstGeom prst="rect">
            <a:avLst/>
          </a:prstGeom>
        </p:spPr>
        <p:style>
          <a:lnRef idx="3">
            <a:schemeClr val="lt1"/>
          </a:lnRef>
          <a:fillRef idx="1">
            <a:schemeClr val="accent3"/>
          </a:fillRef>
          <a:effectRef idx="1">
            <a:schemeClr val="accent3"/>
          </a:effectRef>
          <a:fontRef idx="minor">
            <a:schemeClr val="lt1"/>
          </a:fontRef>
        </p:style>
      </p:pic>
      <p:pic>
        <p:nvPicPr>
          <p:cNvPr id="14" name="Picture 5"/>
          <p:cNvPicPr>
            <a:picLocks noChangeAspect="1" noChangeArrowheads="1"/>
          </p:cNvPicPr>
          <p:nvPr/>
        </p:nvPicPr>
        <p:blipFill>
          <a:blip r:embed="rId9" cstate="email">
            <a:extLst>
              <a:ext uri="{28A0092B-C50C-407E-A947-70E740481C1C}">
                <a14:useLocalDpi xmlns="" xmlns:a14="http://schemas.microsoft.com/office/drawing/2010/main" val="0"/>
              </a:ext>
            </a:extLst>
          </a:blip>
          <a:stretch>
            <a:fillRect/>
          </a:stretch>
        </p:blipFill>
        <p:spPr bwMode="auto">
          <a:xfrm>
            <a:off x="464454" y="1674610"/>
            <a:ext cx="4245541" cy="2882877"/>
          </a:xfrm>
          <a:prstGeom prst="rect">
            <a:avLst/>
          </a:prstGeom>
        </p:spPr>
        <p:style>
          <a:lnRef idx="1">
            <a:schemeClr val="accent3"/>
          </a:lnRef>
          <a:fillRef idx="2">
            <a:schemeClr val="accent3"/>
          </a:fillRef>
          <a:effectRef idx="1">
            <a:schemeClr val="accent3"/>
          </a:effectRef>
          <a:fontRef idx="minor">
            <a:schemeClr val="dk1"/>
          </a:fontRef>
        </p:style>
      </p:pic>
      <p:sp>
        <p:nvSpPr>
          <p:cNvPr id="16" name="Rectangle 4"/>
          <p:cNvSpPr>
            <a:spLocks noChangeArrowheads="1"/>
          </p:cNvSpPr>
          <p:nvPr>
            <p:custDataLst>
              <p:tags r:id="rId3"/>
            </p:custDataLst>
          </p:nvPr>
        </p:nvSpPr>
        <p:spPr bwMode="auto">
          <a:xfrm>
            <a:off x="223838" y="-11113"/>
            <a:ext cx="8677275" cy="468313"/>
          </a:xfrm>
          <a:prstGeom prst="rect">
            <a:avLst/>
          </a:prstGeom>
          <a:noFill/>
          <a:ln w="9525">
            <a:noFill/>
            <a:miter lim="800000"/>
            <a:headEnd/>
            <a:tailEnd/>
          </a:ln>
        </p:spPr>
        <p:txBody>
          <a:bodyPr lIns="90000" tIns="46800" rIns="90000" bIns="46800">
            <a:spAutoFit/>
          </a:bodyPr>
          <a:lstStyle/>
          <a:p>
            <a:pPr>
              <a:lnSpc>
                <a:spcPct val="110000"/>
              </a:lnSpc>
            </a:pPr>
            <a:r>
              <a:rPr lang="de-DE" sz="2400" b="1" dirty="0" smtClean="0">
                <a:solidFill>
                  <a:schemeClr val="bg1"/>
                </a:solidFill>
                <a:ea typeface="MS PGothic" pitchFamily="34" charset="-128"/>
              </a:rPr>
              <a:t>WEB DESIGNING AND DEVELOPMENT PORTFOLIO</a:t>
            </a:r>
            <a:endParaRPr lang="de-DE" sz="2400" b="1" dirty="0">
              <a:solidFill>
                <a:schemeClr val="bg1"/>
              </a:solidFill>
              <a:ea typeface="MS PGothic" pitchFamily="34" charset="-128"/>
            </a:endParaRPr>
          </a:p>
        </p:txBody>
      </p:sp>
      <p:sp>
        <p:nvSpPr>
          <p:cNvPr id="10"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0"/>
              </a:rPr>
              <a:t>sales@worldindia.com</a:t>
            </a:r>
            <a:r>
              <a:rPr lang="en-US" sz="1000" b="1" dirty="0" smtClean="0"/>
              <a:t>    l   Call :  +91-22-40811111 </a:t>
            </a:r>
            <a:endParaRPr lang="de-DE" sz="1000" b="1" i="1" dirty="0"/>
          </a:p>
        </p:txBody>
      </p:sp>
      <p:pic>
        <p:nvPicPr>
          <p:cNvPr id="13" name="Picture 12"/>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2429859785"/>
      </p:ext>
    </p:extLst>
  </p:cSld>
  <p:clrMapOvr>
    <a:masterClrMapping/>
  </p:clrMapOvr>
  <p:transition spd="med">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blue"/>
          <p:cNvPicPr>
            <a:picLocks noChangeAspect="1" noChangeArrowheads="1"/>
          </p:cNvPicPr>
          <p:nvPr>
            <p:custDataLst>
              <p:tags r:id="rId1"/>
            </p:custDataLst>
          </p:nvPr>
        </p:nvPicPr>
        <p:blipFill>
          <a:blip r:embed="rId4" cstate="email"/>
          <a:srcRect/>
          <a:stretch>
            <a:fillRect/>
          </a:stretch>
        </p:blipFill>
        <p:spPr bwMode="auto">
          <a:xfrm>
            <a:off x="0" y="490538"/>
            <a:ext cx="9144000" cy="5661025"/>
          </a:xfrm>
          <a:prstGeom prst="rect">
            <a:avLst/>
          </a:prstGeom>
          <a:noFill/>
          <a:ln w="9525">
            <a:noFill/>
            <a:miter lim="800000"/>
            <a:headEnd/>
            <a:tailEnd/>
          </a:ln>
        </p:spPr>
      </p:pic>
      <p:sp>
        <p:nvSpPr>
          <p:cNvPr id="5" name="Rectangle 4"/>
          <p:cNvSpPr>
            <a:spLocks noChangeArrowheads="1"/>
          </p:cNvSpPr>
          <p:nvPr>
            <p:custDataLst>
              <p:tags r:id="rId2"/>
            </p:custDataLst>
          </p:nvPr>
        </p:nvSpPr>
        <p:spPr bwMode="auto">
          <a:xfrm>
            <a:off x="223838" y="0"/>
            <a:ext cx="8677275" cy="468313"/>
          </a:xfrm>
          <a:prstGeom prst="rect">
            <a:avLst/>
          </a:prstGeom>
          <a:noFill/>
          <a:ln w="9525">
            <a:noFill/>
            <a:miter lim="800000"/>
            <a:headEnd/>
            <a:tailEnd/>
          </a:ln>
        </p:spPr>
        <p:txBody>
          <a:bodyPr lIns="90000" tIns="46800" rIns="90000" bIns="46800">
            <a:spAutoFit/>
          </a:bodyPr>
          <a:lstStyle/>
          <a:p>
            <a:pPr>
              <a:lnSpc>
                <a:spcPct val="110000"/>
              </a:lnSpc>
            </a:pPr>
            <a:r>
              <a:rPr lang="de-DE" sz="2400" b="1" dirty="0">
                <a:solidFill>
                  <a:schemeClr val="bg1"/>
                </a:solidFill>
                <a:ea typeface="MS PGothic" pitchFamily="34" charset="-128"/>
              </a:rPr>
              <a:t>WEB DESIGNING AND DEVELOPMENT PORTFOLIO</a:t>
            </a:r>
          </a:p>
        </p:txBody>
      </p:sp>
      <p:sp>
        <p:nvSpPr>
          <p:cNvPr id="6"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a:p>
        </p:txBody>
      </p:sp>
      <p:sp>
        <p:nvSpPr>
          <p:cNvPr id="7" name="Rectangle 15"/>
          <p:cNvSpPr>
            <a:spLocks noChangeArrowheads="1"/>
          </p:cNvSpPr>
          <p:nvPr/>
        </p:nvSpPr>
        <p:spPr bwMode="auto">
          <a:xfrm>
            <a:off x="780151" y="5573485"/>
            <a:ext cx="7776026" cy="461665"/>
          </a:xfrm>
          <a:prstGeom prst="rect">
            <a:avLst/>
          </a:prstGeom>
          <a:noFill/>
          <a:ln w="9525">
            <a:noFill/>
            <a:miter lim="800000"/>
            <a:headEnd/>
            <a:tailEnd/>
          </a:ln>
        </p:spPr>
        <p:txBody>
          <a:bodyPr wrap="square">
            <a:spAutoFit/>
          </a:bodyPr>
          <a:lstStyle/>
          <a:p>
            <a:pPr algn="ctr"/>
            <a:r>
              <a:rPr lang="en-US" sz="2400" dirty="0" smtClean="0">
                <a:solidFill>
                  <a:schemeClr val="bg1"/>
                </a:solidFill>
              </a:rPr>
              <a:t>The Mobile Store</a:t>
            </a:r>
            <a:endParaRPr lang="en-US" sz="2400" dirty="0">
              <a:solidFill>
                <a:schemeClr val="bg1"/>
              </a:solidFill>
            </a:endParaRPr>
          </a:p>
        </p:txBody>
      </p:sp>
      <p:sp>
        <p:nvSpPr>
          <p:cNvPr id="8" name="Rectangle 8"/>
          <p:cNvSpPr>
            <a:spLocks noChangeArrowheads="1"/>
          </p:cNvSpPr>
          <p:nvPr/>
        </p:nvSpPr>
        <p:spPr bwMode="auto">
          <a:xfrm>
            <a:off x="990600" y="5313819"/>
            <a:ext cx="3102429" cy="830997"/>
          </a:xfrm>
          <a:prstGeom prst="rect">
            <a:avLst/>
          </a:prstGeom>
          <a:noFill/>
          <a:ln w="9525">
            <a:noFill/>
            <a:miter lim="800000"/>
            <a:headEnd/>
            <a:tailEnd/>
          </a:ln>
        </p:spPr>
        <p:txBody>
          <a:bodyPr wrap="square">
            <a:spAutoFit/>
          </a:bodyPr>
          <a:lstStyle/>
          <a:p>
            <a:endParaRPr lang="en-US" sz="2400" dirty="0">
              <a:solidFill>
                <a:schemeClr val="bg1"/>
              </a:solidFill>
            </a:endParaRPr>
          </a:p>
          <a:p>
            <a:endParaRPr lang="en-US" sz="2400" dirty="0">
              <a:solidFill>
                <a:schemeClr val="bg1"/>
              </a:solidFill>
            </a:endParaRPr>
          </a:p>
        </p:txBody>
      </p:sp>
      <p:pic>
        <p:nvPicPr>
          <p:cNvPr id="9" name="Picture 4" descr="D:\MARUTI\new-ppt\PPT\site-screen\best-five\The_Mobile2.jpg"/>
          <p:cNvPicPr>
            <a:picLocks noChangeAspect="1" noChangeArrowheads="1"/>
          </p:cNvPicPr>
          <p:nvPr/>
        </p:nvPicPr>
        <p:blipFill>
          <a:blip r:embed="rId5" cstate="email"/>
          <a:srcRect/>
          <a:stretch>
            <a:fillRect/>
          </a:stretch>
        </p:blipFill>
        <p:spPr bwMode="auto">
          <a:xfrm>
            <a:off x="2852192" y="707569"/>
            <a:ext cx="3540005" cy="4855708"/>
          </a:xfrm>
          <a:prstGeom prst="rect">
            <a:avLst/>
          </a:prstGeom>
          <a:noFill/>
        </p:spPr>
      </p:pic>
      <p:sp>
        <p:nvSpPr>
          <p:cNvPr id="12"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6"/>
              </a:rPr>
              <a:t>sales@worldindia.com</a:t>
            </a:r>
            <a:r>
              <a:rPr lang="en-US" sz="1000" b="1" dirty="0" smtClean="0"/>
              <a:t>    l   Call :  +91-22-40811111 </a:t>
            </a:r>
            <a:endParaRPr lang="de-DE" sz="1000" b="1" i="1" dirty="0"/>
          </a:p>
        </p:txBody>
      </p:sp>
      <p:pic>
        <p:nvPicPr>
          <p:cNvPr id="13" name="Picture 12"/>
          <p:cNvPicPr>
            <a:picLocks noChangeAspect="1"/>
          </p:cNvPicPr>
          <p:nvPr/>
        </p:nvPicPr>
        <p:blipFill>
          <a:blip r:embed="rId7"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1289771372"/>
      </p:ext>
    </p:extLst>
  </p:cSld>
  <p:clrMapOvr>
    <a:masterClrMapping/>
  </p:clrMapOvr>
  <p:transition spd="med">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0" name="Rectangle 2" hidden="1"/>
          <p:cNvGraphicFramePr>
            <a:graphicFrameLocks/>
          </p:cNvGraphicFramePr>
          <p:nvPr/>
        </p:nvGraphicFramePr>
        <p:xfrm>
          <a:off x="0" y="0"/>
          <a:ext cx="158750" cy="158750"/>
        </p:xfrm>
        <a:graphic>
          <a:graphicData uri="http://schemas.openxmlformats.org/presentationml/2006/ole">
            <p:oleObj spid="_x0000_s94318" r:id="rId5" imgW="0" imgH="0" progId="">
              <p:embed/>
            </p:oleObj>
          </a:graphicData>
        </a:graphic>
      </p:graphicFrame>
      <p:sp>
        <p:nvSpPr>
          <p:cNvPr id="7173" name="Rectangle 4"/>
          <p:cNvSpPr>
            <a:spLocks noChangeArrowheads="1"/>
          </p:cNvSpPr>
          <p:nvPr>
            <p:custDataLst>
              <p:tags r:id="rId2"/>
            </p:custDataLst>
          </p:nvPr>
        </p:nvSpPr>
        <p:spPr bwMode="auto">
          <a:xfrm>
            <a:off x="223838" y="0"/>
            <a:ext cx="8677275" cy="500779"/>
          </a:xfrm>
          <a:prstGeom prst="rect">
            <a:avLst/>
          </a:prstGeom>
          <a:noFill/>
          <a:ln w="9525">
            <a:noFill/>
            <a:miter lim="800000"/>
            <a:headEnd/>
            <a:tailEnd/>
          </a:ln>
        </p:spPr>
        <p:txBody>
          <a:bodyPr lIns="90000" tIns="46800" rIns="90000" bIns="46800">
            <a:spAutoFit/>
          </a:bodyPr>
          <a:lstStyle/>
          <a:p>
            <a:pPr>
              <a:lnSpc>
                <a:spcPct val="110000"/>
              </a:lnSpc>
            </a:pPr>
            <a:r>
              <a:rPr lang="de-DE" sz="2400" b="1" dirty="0" smtClean="0">
                <a:solidFill>
                  <a:schemeClr val="bg1"/>
                </a:solidFill>
                <a:ea typeface="MS PGothic" pitchFamily="34" charset="-128"/>
              </a:rPr>
              <a:t>MOBILE APPS - PORTFOLIO</a:t>
            </a:r>
            <a:endParaRPr lang="de-DE" sz="2400" b="1" dirty="0">
              <a:solidFill>
                <a:schemeClr val="bg1"/>
              </a:solidFill>
              <a:ea typeface="MS PGothic" pitchFamily="34" charset="-128"/>
            </a:endParaRPr>
          </a:p>
        </p:txBody>
      </p:sp>
      <p:sp>
        <p:nvSpPr>
          <p:cNvPr id="7174"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13" name="Picture 3" descr="D:\Guddu\Aurus\ppt layouts\26.png"/>
          <p:cNvPicPr>
            <a:picLocks noChangeAspect="1" noChangeArrowheads="1"/>
          </p:cNvPicPr>
          <p:nvPr/>
        </p:nvPicPr>
        <p:blipFill>
          <a:blip r:embed="rId6" cstate="email">
            <a:extLst>
              <a:ext uri="{28A0092B-C50C-407E-A947-70E740481C1C}">
                <a14:useLocalDpi xmlns="" xmlns:a14="http://schemas.microsoft.com/office/drawing/2010/main" val="0"/>
              </a:ext>
            </a:extLst>
          </a:blip>
          <a:srcRect/>
          <a:stretch>
            <a:fillRect/>
          </a:stretch>
        </p:blipFill>
        <p:spPr bwMode="auto">
          <a:xfrm>
            <a:off x="5595277" y="565418"/>
            <a:ext cx="1674958" cy="27778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Picture 13" descr="D:\Guddu\Aurus\ppt layouts\11.png"/>
          <p:cNvPicPr>
            <a:picLocks noChangeAspect="1" noChangeArrowheads="1"/>
          </p:cNvPicPr>
          <p:nvPr/>
        </p:nvPicPr>
        <p:blipFill>
          <a:blip r:embed="rId7" cstate="email">
            <a:extLst>
              <a:ext uri="{28A0092B-C50C-407E-A947-70E740481C1C}">
                <a14:useLocalDpi xmlns="" xmlns:a14="http://schemas.microsoft.com/office/drawing/2010/main" val="0"/>
              </a:ext>
            </a:extLst>
          </a:blip>
          <a:srcRect/>
          <a:stretch>
            <a:fillRect/>
          </a:stretch>
        </p:blipFill>
        <p:spPr bwMode="auto">
          <a:xfrm>
            <a:off x="6816134" y="1204692"/>
            <a:ext cx="1523670" cy="2590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Picture 5" descr="D:\Guddu\Aurus\ppt layouts\25.png"/>
          <p:cNvPicPr>
            <a:picLocks noChangeAspect="1" noChangeArrowheads="1"/>
          </p:cNvPicPr>
          <p:nvPr/>
        </p:nvPicPr>
        <p:blipFill>
          <a:blip r:embed="rId8" cstate="email">
            <a:extLst>
              <a:ext uri="{28A0092B-C50C-407E-A947-70E740481C1C}">
                <a14:useLocalDpi xmlns="" xmlns:a14="http://schemas.microsoft.com/office/drawing/2010/main" val="0"/>
              </a:ext>
            </a:extLst>
          </a:blip>
          <a:srcRect/>
          <a:stretch>
            <a:fillRect/>
          </a:stretch>
        </p:blipFill>
        <p:spPr bwMode="auto">
          <a:xfrm>
            <a:off x="402774" y="3476404"/>
            <a:ext cx="2096745" cy="2209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 name="Picture 1" descr="D:\Guddu\Aurus\ppt layouts\22.png"/>
          <p:cNvPicPr>
            <a:picLocks noChangeAspect="1" noChangeArrowheads="1"/>
          </p:cNvPicPr>
          <p:nvPr/>
        </p:nvPicPr>
        <p:blipFill>
          <a:blip r:embed="rId9" cstate="email">
            <a:extLst>
              <a:ext uri="{28A0092B-C50C-407E-A947-70E740481C1C}">
                <a14:useLocalDpi xmlns="" xmlns:a14="http://schemas.microsoft.com/office/drawing/2010/main" val="0"/>
              </a:ext>
            </a:extLst>
          </a:blip>
          <a:srcRect/>
          <a:stretch>
            <a:fillRect/>
          </a:stretch>
        </p:blipFill>
        <p:spPr bwMode="auto">
          <a:xfrm>
            <a:off x="1012374" y="896943"/>
            <a:ext cx="3968877" cy="24463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 name="Picture 11" descr="D:\Guddu\Aurus\ppt layouts\23.png"/>
          <p:cNvPicPr>
            <a:picLocks noChangeAspect="1" noChangeArrowheads="1"/>
          </p:cNvPicPr>
          <p:nvPr/>
        </p:nvPicPr>
        <p:blipFill>
          <a:blip r:embed="rId10" cstate="email">
            <a:extLst>
              <a:ext uri="{28A0092B-C50C-407E-A947-70E740481C1C}">
                <a14:useLocalDpi xmlns="" xmlns:a14="http://schemas.microsoft.com/office/drawing/2010/main" val="0"/>
              </a:ext>
            </a:extLst>
          </a:blip>
          <a:srcRect/>
          <a:stretch>
            <a:fillRect/>
          </a:stretch>
        </p:blipFill>
        <p:spPr bwMode="auto">
          <a:xfrm>
            <a:off x="2743203" y="3643092"/>
            <a:ext cx="2701860" cy="1855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 name="Picture 9" descr="photo-1.PNG"/>
          <p:cNvPicPr>
            <a:picLocks noChangeAspect="1" noChangeArrowheads="1"/>
          </p:cNvPicPr>
          <p:nvPr/>
        </p:nvPicPr>
        <p:blipFill>
          <a:blip r:embed="rId11" cstate="email">
            <a:extLst>
              <a:ext uri="{28A0092B-C50C-407E-A947-70E740481C1C}">
                <a14:useLocalDpi xmlns="" xmlns:a14="http://schemas.microsoft.com/office/drawing/2010/main" val="0"/>
              </a:ext>
            </a:extLst>
          </a:blip>
          <a:srcRect/>
          <a:stretch>
            <a:fillRect/>
          </a:stretch>
        </p:blipFill>
        <p:spPr bwMode="auto">
          <a:xfrm>
            <a:off x="5582626" y="4773050"/>
            <a:ext cx="1680369" cy="1312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10" descr="Hiranandani 2.PNG"/>
          <p:cNvPicPr>
            <a:picLocks noChangeAspect="1" noChangeArrowheads="1"/>
          </p:cNvPicPr>
          <p:nvPr/>
        </p:nvPicPr>
        <p:blipFill>
          <a:blip r:embed="rId12" cstate="email">
            <a:extLst>
              <a:ext uri="{28A0092B-C50C-407E-A947-70E740481C1C}">
                <a14:useLocalDpi xmlns="" xmlns:a14="http://schemas.microsoft.com/office/drawing/2010/main" val="0"/>
              </a:ext>
            </a:extLst>
          </a:blip>
          <a:srcRect/>
          <a:stretch>
            <a:fillRect/>
          </a:stretch>
        </p:blipFill>
        <p:spPr bwMode="auto">
          <a:xfrm>
            <a:off x="6190363" y="3956957"/>
            <a:ext cx="1986254" cy="15509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1" name="TextBox 20"/>
          <p:cNvSpPr txBox="1"/>
          <p:nvPr/>
        </p:nvSpPr>
        <p:spPr>
          <a:xfrm>
            <a:off x="7270235" y="5548092"/>
            <a:ext cx="1743139" cy="584775"/>
          </a:xfrm>
          <a:prstGeom prst="rect">
            <a:avLst/>
          </a:prstGeom>
          <a:noFill/>
        </p:spPr>
        <p:txBody>
          <a:bodyPr wrap="square" rtlCol="0">
            <a:spAutoFit/>
          </a:bodyPr>
          <a:lstStyle/>
          <a:p>
            <a:r>
              <a:rPr lang="en-GB" sz="1600" dirty="0" err="1"/>
              <a:t>Hiranandani</a:t>
            </a:r>
            <a:r>
              <a:rPr lang="en-GB" sz="1600" dirty="0"/>
              <a:t> APP for Sales</a:t>
            </a:r>
            <a:endParaRPr lang="en-US" sz="1600" dirty="0"/>
          </a:p>
        </p:txBody>
      </p:sp>
      <p:sp>
        <p:nvSpPr>
          <p:cNvPr id="22" name="TextBox 21"/>
          <p:cNvSpPr txBox="1"/>
          <p:nvPr/>
        </p:nvSpPr>
        <p:spPr>
          <a:xfrm>
            <a:off x="5501198" y="3343281"/>
            <a:ext cx="1514539" cy="584775"/>
          </a:xfrm>
          <a:prstGeom prst="rect">
            <a:avLst/>
          </a:prstGeom>
          <a:noFill/>
        </p:spPr>
        <p:txBody>
          <a:bodyPr wrap="square" rtlCol="0">
            <a:spAutoFit/>
          </a:bodyPr>
          <a:lstStyle/>
          <a:p>
            <a:r>
              <a:rPr lang="en-US" sz="1600" dirty="0" err="1"/>
              <a:t>Hoope</a:t>
            </a:r>
            <a:r>
              <a:rPr lang="en-US" sz="1600" dirty="0"/>
              <a:t>; </a:t>
            </a:r>
            <a:r>
              <a:rPr lang="en-US" sz="1600" dirty="0" err="1"/>
              <a:t>Veenus</a:t>
            </a:r>
            <a:r>
              <a:rPr lang="en-US" sz="1600" dirty="0"/>
              <a:t> </a:t>
            </a:r>
          </a:p>
        </p:txBody>
      </p:sp>
      <p:sp>
        <p:nvSpPr>
          <p:cNvPr id="23" name="TextBox 22"/>
          <p:cNvSpPr txBox="1"/>
          <p:nvPr/>
        </p:nvSpPr>
        <p:spPr>
          <a:xfrm>
            <a:off x="7261303" y="644798"/>
            <a:ext cx="1371071" cy="584775"/>
          </a:xfrm>
          <a:prstGeom prst="rect">
            <a:avLst/>
          </a:prstGeom>
          <a:noFill/>
        </p:spPr>
        <p:txBody>
          <a:bodyPr wrap="square" rtlCol="0">
            <a:spAutoFit/>
          </a:bodyPr>
          <a:lstStyle/>
          <a:p>
            <a:r>
              <a:rPr lang="en-US" sz="1600" dirty="0" err="1"/>
              <a:t>CarTrade</a:t>
            </a:r>
            <a:r>
              <a:rPr lang="en-US" sz="1600" dirty="0"/>
              <a:t> App</a:t>
            </a:r>
          </a:p>
        </p:txBody>
      </p:sp>
      <p:sp>
        <p:nvSpPr>
          <p:cNvPr id="24" name="TextBox 23"/>
          <p:cNvSpPr txBox="1"/>
          <p:nvPr/>
        </p:nvSpPr>
        <p:spPr>
          <a:xfrm>
            <a:off x="326574" y="5700492"/>
            <a:ext cx="1981200" cy="338554"/>
          </a:xfrm>
          <a:prstGeom prst="rect">
            <a:avLst/>
          </a:prstGeom>
          <a:noFill/>
        </p:spPr>
        <p:txBody>
          <a:bodyPr wrap="square" rtlCol="0">
            <a:spAutoFit/>
          </a:bodyPr>
          <a:lstStyle/>
          <a:p>
            <a:r>
              <a:rPr lang="en-US" sz="1600" dirty="0"/>
              <a:t>Planet Radio City</a:t>
            </a:r>
          </a:p>
        </p:txBody>
      </p:sp>
      <p:sp>
        <p:nvSpPr>
          <p:cNvPr id="25" name="TextBox 24"/>
          <p:cNvSpPr txBox="1"/>
          <p:nvPr/>
        </p:nvSpPr>
        <p:spPr>
          <a:xfrm>
            <a:off x="2743202" y="5548092"/>
            <a:ext cx="2993571" cy="830997"/>
          </a:xfrm>
          <a:prstGeom prst="rect">
            <a:avLst/>
          </a:prstGeom>
          <a:noFill/>
        </p:spPr>
        <p:txBody>
          <a:bodyPr wrap="square" rtlCol="0">
            <a:spAutoFit/>
          </a:bodyPr>
          <a:lstStyle/>
          <a:p>
            <a:r>
              <a:rPr lang="en-US" sz="1600" dirty="0" err="1"/>
              <a:t>Vatika</a:t>
            </a:r>
            <a:r>
              <a:rPr lang="en-US" sz="1600" dirty="0"/>
              <a:t> </a:t>
            </a:r>
            <a:r>
              <a:rPr lang="en-US" sz="1600" dirty="0" smtClean="0"/>
              <a:t>Group </a:t>
            </a:r>
            <a:r>
              <a:rPr lang="en-US" sz="1600" dirty="0"/>
              <a:t>– Real Estate App</a:t>
            </a:r>
          </a:p>
          <a:p>
            <a:endParaRPr lang="en-US" sz="1600" dirty="0"/>
          </a:p>
        </p:txBody>
      </p:sp>
      <p:sp>
        <p:nvSpPr>
          <p:cNvPr id="26" name="TextBox 25"/>
          <p:cNvSpPr txBox="1"/>
          <p:nvPr/>
        </p:nvSpPr>
        <p:spPr>
          <a:xfrm>
            <a:off x="250374" y="876318"/>
            <a:ext cx="1524000" cy="1077218"/>
          </a:xfrm>
          <a:prstGeom prst="rect">
            <a:avLst/>
          </a:prstGeom>
          <a:noFill/>
        </p:spPr>
        <p:txBody>
          <a:bodyPr wrap="square" rtlCol="0">
            <a:spAutoFit/>
          </a:bodyPr>
          <a:lstStyle/>
          <a:p>
            <a:r>
              <a:rPr lang="en-US" sz="1600" dirty="0" smtClean="0"/>
              <a:t>JSSL </a:t>
            </a:r>
            <a:r>
              <a:rPr lang="en-US" sz="1600" dirty="0"/>
              <a:t>(Jindal) </a:t>
            </a:r>
            <a:r>
              <a:rPr lang="en-US" sz="1600" dirty="0" smtClean="0"/>
              <a:t>Real </a:t>
            </a:r>
            <a:r>
              <a:rPr lang="en-US" sz="1600" dirty="0"/>
              <a:t>Estate App</a:t>
            </a:r>
          </a:p>
          <a:p>
            <a:endParaRPr lang="en-US" sz="1600" dirty="0"/>
          </a:p>
        </p:txBody>
      </p:sp>
      <p:sp>
        <p:nvSpPr>
          <p:cNvPr id="27"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3"/>
              </a:rPr>
              <a:t>sales@worldindia.com</a:t>
            </a:r>
            <a:r>
              <a:rPr lang="en-US" sz="1000" b="1" dirty="0" smtClean="0"/>
              <a:t>    l   Call :  +91-22-40811111 </a:t>
            </a:r>
            <a:endParaRPr lang="de-DE" sz="1000" b="1" i="1" dirty="0"/>
          </a:p>
        </p:txBody>
      </p:sp>
      <p:pic>
        <p:nvPicPr>
          <p:cNvPr id="28" name="Picture 27"/>
          <p:cNvPicPr>
            <a:picLocks noChangeAspect="1"/>
          </p:cNvPicPr>
          <p:nvPr/>
        </p:nvPicPr>
        <p:blipFill>
          <a:blip r:embed="rId14"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289031437"/>
      </p:ext>
    </p:extLst>
  </p:cSld>
  <p:clrMapOvr>
    <a:masterClrMapping/>
  </p:clrMapOvr>
  <p:transition spd="med">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email">
            <a:extLst>
              <a:ext uri="{28A0092B-C50C-407E-A947-70E740481C1C}">
                <a14:useLocalDpi xmlns="" xmlns:a14="http://schemas.microsoft.com/office/drawing/2010/main" val="0"/>
              </a:ext>
            </a:extLst>
          </a:blip>
          <a:stretch>
            <a:fillRect/>
          </a:stretch>
        </p:blipFill>
        <p:spPr>
          <a:xfrm>
            <a:off x="647302" y="739977"/>
            <a:ext cx="3320131" cy="4396312"/>
          </a:xfrm>
          <a:prstGeom prst="rect">
            <a:avLst/>
          </a:prstGeom>
        </p:spPr>
      </p:pic>
      <p:graphicFrame>
        <p:nvGraphicFramePr>
          <p:cNvPr id="6146" name="Rectangle 2" hidden="1"/>
          <p:cNvGraphicFramePr>
            <a:graphicFrameLocks/>
          </p:cNvGraphicFramePr>
          <p:nvPr/>
        </p:nvGraphicFramePr>
        <p:xfrm>
          <a:off x="0" y="0"/>
          <a:ext cx="158750" cy="158750"/>
        </p:xfrm>
        <a:graphic>
          <a:graphicData uri="http://schemas.openxmlformats.org/presentationml/2006/ole">
            <p:oleObj spid="_x0000_s93294" r:id="rId6" imgW="0" imgH="0" progId="">
              <p:embed/>
            </p:oleObj>
          </a:graphicData>
        </a:graphic>
      </p:graphicFrame>
      <p:sp>
        <p:nvSpPr>
          <p:cNvPr id="6149" name="Rectangle 4"/>
          <p:cNvSpPr>
            <a:spLocks noChangeArrowheads="1"/>
          </p:cNvSpPr>
          <p:nvPr>
            <p:custDataLst>
              <p:tags r:id="rId2"/>
            </p:custDataLst>
          </p:nvPr>
        </p:nvSpPr>
        <p:spPr bwMode="auto">
          <a:xfrm>
            <a:off x="223838" y="0"/>
            <a:ext cx="8677275" cy="468313"/>
          </a:xfrm>
          <a:prstGeom prst="rect">
            <a:avLst/>
          </a:prstGeom>
          <a:noFill/>
          <a:ln w="9525">
            <a:noFill/>
            <a:miter lim="800000"/>
            <a:headEnd/>
            <a:tailEnd/>
          </a:ln>
        </p:spPr>
        <p:txBody>
          <a:bodyPr lIns="90000" tIns="46800" rIns="90000" bIns="46800">
            <a:spAutoFit/>
          </a:bodyPr>
          <a:lstStyle/>
          <a:p>
            <a:pPr>
              <a:lnSpc>
                <a:spcPct val="110000"/>
              </a:lnSpc>
            </a:pPr>
            <a:r>
              <a:rPr lang="de-DE" sz="2400" b="1" dirty="0">
                <a:solidFill>
                  <a:schemeClr val="bg1"/>
                </a:solidFill>
                <a:ea typeface="MS PGothic" pitchFamily="34" charset="-128"/>
              </a:rPr>
              <a:t>BROCHURE DESIGNING PORTFOLIO</a:t>
            </a:r>
          </a:p>
        </p:txBody>
      </p:sp>
      <p:sp>
        <p:nvSpPr>
          <p:cNvPr id="6150"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3" name="Picture 2"/>
          <p:cNvPicPr>
            <a:picLocks noChangeAspect="1"/>
          </p:cNvPicPr>
          <p:nvPr/>
        </p:nvPicPr>
        <p:blipFill>
          <a:blip r:embed="rId7" cstate="email">
            <a:extLst>
              <a:ext uri="{28A0092B-C50C-407E-A947-70E740481C1C}">
                <a14:useLocalDpi xmlns="" xmlns:a14="http://schemas.microsoft.com/office/drawing/2010/main" val="0"/>
              </a:ext>
            </a:extLst>
          </a:blip>
          <a:stretch>
            <a:fillRect/>
          </a:stretch>
        </p:blipFill>
        <p:spPr>
          <a:xfrm>
            <a:off x="3691662" y="2584176"/>
            <a:ext cx="5169763" cy="3353801"/>
          </a:xfrm>
          <a:prstGeom prst="rect">
            <a:avLst/>
          </a:prstGeom>
        </p:spPr>
      </p:pic>
      <p:sp>
        <p:nvSpPr>
          <p:cNvPr id="8"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8"/>
              </a:rPr>
              <a:t>sales@worldindia.com</a:t>
            </a:r>
            <a:r>
              <a:rPr lang="en-US" sz="1000" b="1" dirty="0" smtClean="0"/>
              <a:t>    l   Call :  +91-22-40811111 </a:t>
            </a:r>
            <a:endParaRPr lang="de-DE" sz="1000" b="1" i="1" dirty="0"/>
          </a:p>
        </p:txBody>
      </p:sp>
      <p:pic>
        <p:nvPicPr>
          <p:cNvPr id="9" name="Picture 8"/>
          <p:cNvPicPr>
            <a:picLocks noChangeAspect="1"/>
          </p:cNvPicPr>
          <p:nvPr/>
        </p:nvPicPr>
        <p:blipFill>
          <a:blip r:embed="rId9"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3938967715"/>
      </p:ext>
    </p:extLst>
  </p:cSld>
  <p:clrMapOvr>
    <a:masterClrMapping/>
  </p:clrMapOvr>
  <p:transition spd="med">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Rectangle 2" hidden="1"/>
          <p:cNvGraphicFramePr>
            <a:graphicFrameLocks/>
          </p:cNvGraphicFramePr>
          <p:nvPr/>
        </p:nvGraphicFramePr>
        <p:xfrm>
          <a:off x="0" y="0"/>
          <a:ext cx="158750" cy="158750"/>
        </p:xfrm>
        <a:graphic>
          <a:graphicData uri="http://schemas.openxmlformats.org/presentationml/2006/ole">
            <p:oleObj spid="_x0000_s92270" r:id="rId5" imgW="0" imgH="0" progId="">
              <p:embed/>
            </p:oleObj>
          </a:graphicData>
        </a:graphic>
      </p:graphicFrame>
      <p:sp>
        <p:nvSpPr>
          <p:cNvPr id="5125" name="Rectangle 4"/>
          <p:cNvSpPr>
            <a:spLocks noChangeArrowheads="1"/>
          </p:cNvSpPr>
          <p:nvPr>
            <p:custDataLst>
              <p:tags r:id="rId2"/>
            </p:custDataLst>
          </p:nvPr>
        </p:nvSpPr>
        <p:spPr bwMode="auto">
          <a:xfrm>
            <a:off x="223838" y="0"/>
            <a:ext cx="8677275" cy="468313"/>
          </a:xfrm>
          <a:prstGeom prst="rect">
            <a:avLst/>
          </a:prstGeom>
          <a:noFill/>
          <a:ln w="9525">
            <a:noFill/>
            <a:miter lim="800000"/>
            <a:headEnd/>
            <a:tailEnd/>
          </a:ln>
        </p:spPr>
        <p:txBody>
          <a:bodyPr lIns="90000" tIns="46800" rIns="90000" bIns="46800">
            <a:spAutoFit/>
          </a:bodyPr>
          <a:lstStyle/>
          <a:p>
            <a:pPr>
              <a:lnSpc>
                <a:spcPct val="110000"/>
              </a:lnSpc>
            </a:pPr>
            <a:r>
              <a:rPr lang="de-DE" sz="2400" b="1" dirty="0">
                <a:solidFill>
                  <a:schemeClr val="bg1"/>
                </a:solidFill>
                <a:ea typeface="MS PGothic" pitchFamily="34" charset="-128"/>
              </a:rPr>
              <a:t>BROCHURE DESIGNING PORTFOLIO</a:t>
            </a:r>
          </a:p>
        </p:txBody>
      </p:sp>
      <p:sp>
        <p:nvSpPr>
          <p:cNvPr id="5126"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11" name="Picture 10"/>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0" y="595085"/>
            <a:ext cx="9144000" cy="5167086"/>
          </a:xfrm>
          <a:prstGeom prst="rect">
            <a:avLst/>
          </a:prstGeom>
        </p:spPr>
      </p:pic>
      <p:sp>
        <p:nvSpPr>
          <p:cNvPr id="2" name="Rectangle 1"/>
          <p:cNvSpPr/>
          <p:nvPr/>
        </p:nvSpPr>
        <p:spPr bwMode="auto">
          <a:xfrm>
            <a:off x="0" y="5762171"/>
            <a:ext cx="9144000" cy="464458"/>
          </a:xfrm>
          <a:prstGeom prst="rect">
            <a:avLst/>
          </a:prstGeom>
          <a:solidFill>
            <a:schemeClr val="bg1"/>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8"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7"/>
              </a:rPr>
              <a:t>sales@worldindia.com</a:t>
            </a:r>
            <a:r>
              <a:rPr lang="en-US" sz="1000" b="1" dirty="0" smtClean="0"/>
              <a:t>    l   Call :  +91-22-40811111 </a:t>
            </a:r>
            <a:endParaRPr lang="de-DE" sz="1000" b="1" i="1" dirty="0"/>
          </a:p>
        </p:txBody>
      </p:sp>
      <p:pic>
        <p:nvPicPr>
          <p:cNvPr id="9" name="Picture 8"/>
          <p:cNvPicPr>
            <a:picLocks noChangeAspect="1"/>
          </p:cNvPicPr>
          <p:nvPr/>
        </p:nvPicPr>
        <p:blipFill>
          <a:blip r:embed="rId8"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3344559124"/>
      </p:ext>
    </p:extLst>
  </p:cSld>
  <p:clrMapOvr>
    <a:masterClrMapping/>
  </p:clrMapOvr>
  <p:transition spd="med">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Rectangle 2" hidden="1"/>
          <p:cNvGraphicFramePr>
            <a:graphicFrameLocks/>
          </p:cNvGraphicFramePr>
          <p:nvPr/>
        </p:nvGraphicFramePr>
        <p:xfrm>
          <a:off x="0" y="0"/>
          <a:ext cx="158750" cy="158750"/>
        </p:xfrm>
        <a:graphic>
          <a:graphicData uri="http://schemas.openxmlformats.org/presentationml/2006/ole">
            <p:oleObj spid="_x0000_s91246" r:id="rId5" imgW="0" imgH="0" progId="">
              <p:embed/>
            </p:oleObj>
          </a:graphicData>
        </a:graphic>
      </p:graphicFrame>
      <p:sp>
        <p:nvSpPr>
          <p:cNvPr id="4101" name="Rectangle 4"/>
          <p:cNvSpPr>
            <a:spLocks noChangeArrowheads="1"/>
          </p:cNvSpPr>
          <p:nvPr>
            <p:custDataLst>
              <p:tags r:id="rId2"/>
            </p:custDataLst>
          </p:nvPr>
        </p:nvSpPr>
        <p:spPr bwMode="auto">
          <a:xfrm>
            <a:off x="223838" y="11113"/>
            <a:ext cx="8677275" cy="468312"/>
          </a:xfrm>
          <a:prstGeom prst="rect">
            <a:avLst/>
          </a:prstGeom>
          <a:noFill/>
          <a:ln w="9525">
            <a:noFill/>
            <a:miter lim="800000"/>
            <a:headEnd/>
            <a:tailEnd/>
          </a:ln>
        </p:spPr>
        <p:txBody>
          <a:bodyPr lIns="90000" tIns="46800" rIns="90000" bIns="46800">
            <a:spAutoFit/>
          </a:bodyPr>
          <a:lstStyle/>
          <a:p>
            <a:pPr>
              <a:lnSpc>
                <a:spcPct val="110000"/>
              </a:lnSpc>
            </a:pPr>
            <a:r>
              <a:rPr lang="de-DE" sz="2400" b="1" dirty="0" smtClean="0">
                <a:solidFill>
                  <a:schemeClr val="bg1"/>
                </a:solidFill>
                <a:ea typeface="MS PGothic" pitchFamily="34" charset="-128"/>
              </a:rPr>
              <a:t>BROCHURE DESIGNING PORTFOLIO</a:t>
            </a:r>
            <a:endParaRPr lang="de-DE" sz="2400" b="1" dirty="0">
              <a:solidFill>
                <a:schemeClr val="bg1"/>
              </a:solidFill>
              <a:ea typeface="MS PGothic" pitchFamily="34" charset="-128"/>
            </a:endParaRPr>
          </a:p>
        </p:txBody>
      </p:sp>
      <p:sp>
        <p:nvSpPr>
          <p:cNvPr id="4102"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3" name="Picture 2"/>
          <p:cNvPicPr>
            <a:picLocks noChangeAspect="1"/>
          </p:cNvPicPr>
          <p:nvPr/>
        </p:nvPicPr>
        <p:blipFill>
          <a:blip r:embed="rId6" cstate="email">
            <a:extLst>
              <a:ext uri="{28A0092B-C50C-407E-A947-70E740481C1C}">
                <a14:useLocalDpi xmlns="" xmlns:a14="http://schemas.microsoft.com/office/drawing/2010/main" val="0"/>
              </a:ext>
            </a:extLst>
          </a:blip>
          <a:stretch>
            <a:fillRect/>
          </a:stretch>
        </p:blipFill>
        <p:spPr>
          <a:xfrm>
            <a:off x="313566" y="936032"/>
            <a:ext cx="2839515" cy="3664625"/>
          </a:xfrm>
          <a:prstGeom prst="rect">
            <a:avLst/>
          </a:prstGeom>
        </p:spPr>
      </p:pic>
      <p:pic>
        <p:nvPicPr>
          <p:cNvPr id="4" name="Picture 3"/>
          <p:cNvPicPr>
            <a:picLocks noChangeAspect="1"/>
          </p:cNvPicPr>
          <p:nvPr/>
        </p:nvPicPr>
        <p:blipFill>
          <a:blip r:embed="rId7" cstate="email">
            <a:extLst>
              <a:ext uri="{28A0092B-C50C-407E-A947-70E740481C1C}">
                <a14:useLocalDpi xmlns="" xmlns:a14="http://schemas.microsoft.com/office/drawing/2010/main" val="0"/>
              </a:ext>
            </a:extLst>
          </a:blip>
          <a:stretch>
            <a:fillRect/>
          </a:stretch>
        </p:blipFill>
        <p:spPr>
          <a:xfrm>
            <a:off x="2728685" y="2840545"/>
            <a:ext cx="2381583" cy="3067479"/>
          </a:xfrm>
          <a:prstGeom prst="rect">
            <a:avLst/>
          </a:prstGeom>
        </p:spPr>
      </p:pic>
      <p:pic>
        <p:nvPicPr>
          <p:cNvPr id="5" name="Picture 4"/>
          <p:cNvPicPr>
            <a:picLocks noChangeAspect="1"/>
          </p:cNvPicPr>
          <p:nvPr/>
        </p:nvPicPr>
        <p:blipFill>
          <a:blip r:embed="rId8" cstate="email">
            <a:extLst>
              <a:ext uri="{28A0092B-C50C-407E-A947-70E740481C1C}">
                <a14:useLocalDpi xmlns="" xmlns:a14="http://schemas.microsoft.com/office/drawing/2010/main" val="0"/>
              </a:ext>
            </a:extLst>
          </a:blip>
          <a:stretch>
            <a:fillRect/>
          </a:stretch>
        </p:blipFill>
        <p:spPr>
          <a:xfrm>
            <a:off x="4904262" y="655176"/>
            <a:ext cx="2553700" cy="3284058"/>
          </a:xfrm>
          <a:prstGeom prst="rect">
            <a:avLst/>
          </a:prstGeom>
        </p:spPr>
      </p:pic>
      <p:pic>
        <p:nvPicPr>
          <p:cNvPr id="6" name="Picture 5"/>
          <p:cNvPicPr>
            <a:picLocks noChangeAspect="1"/>
          </p:cNvPicPr>
          <p:nvPr/>
        </p:nvPicPr>
        <p:blipFill>
          <a:blip r:embed="rId9" cstate="email">
            <a:extLst>
              <a:ext uri="{28A0092B-C50C-407E-A947-70E740481C1C}">
                <a14:useLocalDpi xmlns="" xmlns:a14="http://schemas.microsoft.com/office/drawing/2010/main" val="0"/>
              </a:ext>
            </a:extLst>
          </a:blip>
          <a:stretch>
            <a:fillRect/>
          </a:stretch>
        </p:blipFill>
        <p:spPr>
          <a:xfrm>
            <a:off x="6688715" y="3272544"/>
            <a:ext cx="2212398" cy="2856571"/>
          </a:xfrm>
          <a:prstGeom prst="rect">
            <a:avLst/>
          </a:prstGeom>
        </p:spPr>
      </p:pic>
      <p:sp>
        <p:nvSpPr>
          <p:cNvPr id="10"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0"/>
              </a:rPr>
              <a:t>sales@worldindia.com</a:t>
            </a:r>
            <a:r>
              <a:rPr lang="en-US" sz="1000" b="1" dirty="0" smtClean="0"/>
              <a:t>    l   Call :  +91-22-40811111 </a:t>
            </a:r>
            <a:endParaRPr lang="de-DE" sz="1000" b="1" i="1" dirty="0"/>
          </a:p>
        </p:txBody>
      </p:sp>
      <p:pic>
        <p:nvPicPr>
          <p:cNvPr id="11" name="Picture 10"/>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39320016"/>
      </p:ext>
    </p:extLst>
  </p:cSld>
  <p:clrMapOvr>
    <a:masterClrMapping/>
  </p:clrMapOvr>
  <p:transition spd="med">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Rectangle 2" hidden="1"/>
          <p:cNvGraphicFramePr>
            <a:graphicFrameLocks/>
          </p:cNvGraphicFramePr>
          <p:nvPr/>
        </p:nvGraphicFramePr>
        <p:xfrm>
          <a:off x="0" y="0"/>
          <a:ext cx="158750" cy="158750"/>
        </p:xfrm>
        <a:graphic>
          <a:graphicData uri="http://schemas.openxmlformats.org/presentationml/2006/ole">
            <p:oleObj spid="_x0000_s99403" r:id="rId5" imgW="0" imgH="0" progId="">
              <p:embed/>
            </p:oleObj>
          </a:graphicData>
        </a:graphic>
      </p:graphicFrame>
      <p:sp>
        <p:nvSpPr>
          <p:cNvPr id="4101" name="Rectangle 4"/>
          <p:cNvSpPr>
            <a:spLocks noChangeArrowheads="1"/>
          </p:cNvSpPr>
          <p:nvPr>
            <p:custDataLst>
              <p:tags r:id="rId2"/>
            </p:custDataLst>
          </p:nvPr>
        </p:nvSpPr>
        <p:spPr bwMode="auto">
          <a:xfrm>
            <a:off x="223838" y="11113"/>
            <a:ext cx="8677275" cy="468312"/>
          </a:xfrm>
          <a:prstGeom prst="rect">
            <a:avLst/>
          </a:prstGeom>
          <a:noFill/>
          <a:ln w="9525">
            <a:noFill/>
            <a:miter lim="800000"/>
            <a:headEnd/>
            <a:tailEnd/>
          </a:ln>
        </p:spPr>
        <p:txBody>
          <a:bodyPr lIns="90000" tIns="46800" rIns="90000" bIns="46800">
            <a:spAutoFit/>
          </a:bodyPr>
          <a:lstStyle/>
          <a:p>
            <a:pPr>
              <a:lnSpc>
                <a:spcPct val="110000"/>
              </a:lnSpc>
            </a:pPr>
            <a:r>
              <a:rPr lang="de-DE" sz="2400" b="1" dirty="0" smtClean="0">
                <a:solidFill>
                  <a:schemeClr val="bg1"/>
                </a:solidFill>
                <a:ea typeface="MS PGothic" pitchFamily="34" charset="-128"/>
              </a:rPr>
              <a:t>BROCHURE DESIGNING PORTFOLIO</a:t>
            </a:r>
            <a:endParaRPr lang="de-DE" sz="2400" b="1" dirty="0">
              <a:solidFill>
                <a:schemeClr val="bg1"/>
              </a:solidFill>
              <a:ea typeface="MS PGothic" pitchFamily="34" charset="-128"/>
            </a:endParaRPr>
          </a:p>
        </p:txBody>
      </p:sp>
      <p:sp>
        <p:nvSpPr>
          <p:cNvPr id="4102" name="Rectangle 13"/>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2" name="TextBox 1"/>
          <p:cNvSpPr txBox="1"/>
          <p:nvPr/>
        </p:nvSpPr>
        <p:spPr>
          <a:xfrm>
            <a:off x="2804319" y="1916241"/>
            <a:ext cx="2017486" cy="369332"/>
          </a:xfrm>
          <a:prstGeom prst="rect">
            <a:avLst/>
          </a:prstGeom>
          <a:noFill/>
          <a:effectLst>
            <a:outerShdw blurRad="50800" dist="38100" dir="13500000" algn="br" rotWithShape="0">
              <a:prstClr val="black">
                <a:alpha val="40000"/>
              </a:prstClr>
            </a:outerShdw>
          </a:effectLst>
        </p:spPr>
        <p:txBody>
          <a:bodyPr wrap="square" rtlCol="0">
            <a:spAutoFit/>
          </a:bodyPr>
          <a:lstStyle/>
          <a:p>
            <a:r>
              <a:rPr lang="en-IN" dirty="0" smtClean="0"/>
              <a:t>Technical Sheets</a:t>
            </a:r>
            <a:endParaRPr lang="en-US" dirty="0"/>
          </a:p>
        </p:txBody>
      </p:sp>
      <p:pic>
        <p:nvPicPr>
          <p:cNvPr id="5" name="Picture 4"/>
          <p:cNvPicPr>
            <a:picLocks noChangeAspect="1"/>
          </p:cNvPicPr>
          <p:nvPr/>
        </p:nvPicPr>
        <p:blipFill>
          <a:blip r:embed="rId6" cstate="email">
            <a:extLst>
              <a:ext uri="{28A0092B-C50C-407E-A947-70E740481C1C}">
                <a14:useLocalDpi xmlns="" xmlns:a14="http://schemas.microsoft.com/office/drawing/2010/main" val="0"/>
              </a:ext>
            </a:extLst>
          </a:blip>
          <a:stretch>
            <a:fillRect/>
          </a:stretch>
        </p:blipFill>
        <p:spPr>
          <a:xfrm>
            <a:off x="4937298" y="754216"/>
            <a:ext cx="2376820" cy="3062715"/>
          </a:xfrm>
          <a:prstGeom prst="rect">
            <a:avLst/>
          </a:prstGeom>
        </p:spPr>
      </p:pic>
      <p:pic>
        <p:nvPicPr>
          <p:cNvPr id="6" name="Picture 5"/>
          <p:cNvPicPr>
            <a:picLocks noChangeAspect="1"/>
          </p:cNvPicPr>
          <p:nvPr/>
        </p:nvPicPr>
        <p:blipFill>
          <a:blip r:embed="rId7" cstate="email">
            <a:extLst>
              <a:ext uri="{28A0092B-C50C-407E-A947-70E740481C1C}">
                <a14:useLocalDpi xmlns="" xmlns:a14="http://schemas.microsoft.com/office/drawing/2010/main" val="0"/>
              </a:ext>
            </a:extLst>
          </a:blip>
          <a:stretch>
            <a:fillRect/>
          </a:stretch>
        </p:blipFill>
        <p:spPr>
          <a:xfrm>
            <a:off x="223838" y="1233178"/>
            <a:ext cx="2459126" cy="3175137"/>
          </a:xfrm>
          <a:prstGeom prst="rect">
            <a:avLst/>
          </a:prstGeom>
        </p:spPr>
      </p:pic>
      <p:pic>
        <p:nvPicPr>
          <p:cNvPr id="3" name="Picture 2"/>
          <p:cNvPicPr>
            <a:picLocks noChangeAspect="1"/>
          </p:cNvPicPr>
          <p:nvPr/>
        </p:nvPicPr>
        <p:blipFill>
          <a:blip r:embed="rId8" cstate="email">
            <a:extLst>
              <a:ext uri="{28A0092B-C50C-407E-A947-70E740481C1C}">
                <a14:useLocalDpi xmlns="" xmlns:a14="http://schemas.microsoft.com/office/drawing/2010/main" val="0"/>
              </a:ext>
            </a:extLst>
          </a:blip>
          <a:stretch>
            <a:fillRect/>
          </a:stretch>
        </p:blipFill>
        <p:spPr>
          <a:xfrm>
            <a:off x="2560638" y="2762690"/>
            <a:ext cx="2504848" cy="3334612"/>
          </a:xfrm>
          <a:prstGeom prst="rect">
            <a:avLst/>
          </a:prstGeom>
        </p:spPr>
      </p:pic>
      <p:pic>
        <p:nvPicPr>
          <p:cNvPr id="7" name="Picture 6"/>
          <p:cNvPicPr>
            <a:picLocks noChangeAspect="1"/>
          </p:cNvPicPr>
          <p:nvPr/>
        </p:nvPicPr>
        <p:blipFill>
          <a:blip r:embed="rId9" cstate="email">
            <a:extLst>
              <a:ext uri="{28A0092B-C50C-407E-A947-70E740481C1C}">
                <a14:useLocalDpi xmlns="" xmlns:a14="http://schemas.microsoft.com/office/drawing/2010/main" val="0"/>
              </a:ext>
            </a:extLst>
          </a:blip>
          <a:stretch>
            <a:fillRect/>
          </a:stretch>
        </p:blipFill>
        <p:spPr>
          <a:xfrm>
            <a:off x="6710980" y="3158277"/>
            <a:ext cx="2248189" cy="2898267"/>
          </a:xfrm>
          <a:prstGeom prst="rect">
            <a:avLst/>
          </a:prstGeom>
        </p:spPr>
      </p:pic>
      <p:sp>
        <p:nvSpPr>
          <p:cNvPr id="11"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0"/>
              </a:rPr>
              <a:t>sales@worldindia.com</a:t>
            </a:r>
            <a:r>
              <a:rPr lang="en-US" sz="1000" b="1" dirty="0" smtClean="0"/>
              <a:t>    l   Call :  +91-22-40811111 </a:t>
            </a:r>
            <a:endParaRPr lang="de-DE" sz="1000" b="1" i="1" dirty="0"/>
          </a:p>
        </p:txBody>
      </p:sp>
      <p:pic>
        <p:nvPicPr>
          <p:cNvPr id="12" name="Picture 11"/>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extLst>
      <p:ext uri="{BB962C8B-B14F-4D97-AF65-F5344CB8AC3E}">
        <p14:creationId xmlns="" xmlns:p14="http://schemas.microsoft.com/office/powerpoint/2010/main" val="2678231936"/>
      </p:ext>
    </p:extLst>
  </p:cSld>
  <p:clrMapOvr>
    <a:masterClrMapping/>
  </p:clrMapOvr>
  <p:transition spd="med">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327204" y="0"/>
            <a:ext cx="8515350" cy="600075"/>
          </a:xfrm>
        </p:spPr>
        <p:txBody>
          <a:bodyPr/>
          <a:lstStyle/>
          <a:p>
            <a:r>
              <a:rPr lang="de-DE" dirty="0" smtClean="0">
                <a:solidFill>
                  <a:schemeClr val="bg1"/>
                </a:solidFill>
              </a:rPr>
              <a:t>PARTIAL CLIENTELE</a:t>
            </a:r>
          </a:p>
        </p:txBody>
      </p:sp>
      <p:pic>
        <p:nvPicPr>
          <p:cNvPr id="14" name="Picture 65" descr="accreflection"/>
          <p:cNvPicPr>
            <a:picLocks noChangeAspect="1" noChangeArrowheads="1"/>
          </p:cNvPicPr>
          <p:nvPr/>
        </p:nvPicPr>
        <p:blipFill>
          <a:blip r:embed="rId3" cstate="print"/>
          <a:srcRect/>
          <a:stretch>
            <a:fillRect/>
          </a:stretch>
        </p:blipFill>
        <p:spPr bwMode="auto">
          <a:xfrm>
            <a:off x="315913" y="1145495"/>
            <a:ext cx="2362200" cy="488950"/>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2" name="Picture 45" descr="Binani_New.gif"/>
          <p:cNvPicPr>
            <a:picLocks noChangeAspect="1"/>
          </p:cNvPicPr>
          <p:nvPr/>
        </p:nvPicPr>
        <p:blipFill>
          <a:blip r:embed="rId4" cstate="print"/>
          <a:srcRect/>
          <a:stretch>
            <a:fillRect/>
          </a:stretch>
        </p:blipFill>
        <p:spPr bwMode="auto">
          <a:xfrm>
            <a:off x="1724914" y="3610900"/>
            <a:ext cx="1403350" cy="720725"/>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3" name="Picture 69" descr="telebrand"/>
          <p:cNvPicPr>
            <a:picLocks noChangeAspect="1" noChangeArrowheads="1"/>
          </p:cNvPicPr>
          <p:nvPr/>
        </p:nvPicPr>
        <p:blipFill>
          <a:blip r:embed="rId5" cstate="print"/>
          <a:srcRect/>
          <a:stretch>
            <a:fillRect/>
          </a:stretch>
        </p:blipFill>
        <p:spPr bwMode="auto">
          <a:xfrm>
            <a:off x="7151688" y="1123270"/>
            <a:ext cx="1612900" cy="533400"/>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5" name="Picture 61" descr="donear"/>
          <p:cNvPicPr>
            <a:picLocks noChangeAspect="1" noChangeArrowheads="1"/>
          </p:cNvPicPr>
          <p:nvPr/>
        </p:nvPicPr>
        <p:blipFill>
          <a:blip r:embed="rId6" cstate="print"/>
          <a:srcRect/>
          <a:stretch>
            <a:fillRect/>
          </a:stretch>
        </p:blipFill>
        <p:spPr bwMode="auto">
          <a:xfrm>
            <a:off x="2073275" y="5217272"/>
            <a:ext cx="1209675" cy="403225"/>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6" name="Picture 60" descr="axis.bmp"/>
          <p:cNvPicPr>
            <a:picLocks noChangeAspect="1"/>
          </p:cNvPicPr>
          <p:nvPr/>
        </p:nvPicPr>
        <p:blipFill>
          <a:blip r:embed="rId7" cstate="print"/>
          <a:srcRect/>
          <a:stretch>
            <a:fillRect/>
          </a:stretch>
        </p:blipFill>
        <p:spPr bwMode="auto">
          <a:xfrm>
            <a:off x="2906713" y="1178832"/>
            <a:ext cx="1985962" cy="457200"/>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7" name="Picture 62" descr="eveready"/>
          <p:cNvPicPr>
            <a:picLocks noChangeAspect="1" noChangeArrowheads="1"/>
          </p:cNvPicPr>
          <p:nvPr/>
        </p:nvPicPr>
        <p:blipFill>
          <a:blip r:embed="rId8" cstate="print"/>
          <a:srcRect/>
          <a:stretch>
            <a:fillRect/>
          </a:stretch>
        </p:blipFill>
        <p:spPr bwMode="auto">
          <a:xfrm>
            <a:off x="1806802" y="2374446"/>
            <a:ext cx="2286000" cy="630238"/>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30" name="Picture 49" descr="wri.gif"/>
          <p:cNvPicPr>
            <a:picLocks noChangeAspect="1"/>
          </p:cNvPicPr>
          <p:nvPr/>
        </p:nvPicPr>
        <p:blipFill>
          <a:blip r:embed="rId9" cstate="print"/>
          <a:srcRect/>
          <a:stretch>
            <a:fillRect/>
          </a:stretch>
        </p:blipFill>
        <p:spPr bwMode="auto">
          <a:xfrm>
            <a:off x="5257574" y="5103813"/>
            <a:ext cx="1589087" cy="512762"/>
          </a:xfrm>
          <a:prstGeom prst="rect">
            <a:avLst/>
          </a:prstGeom>
          <a:ln>
            <a:headEnd/>
            <a:tailEnd/>
          </a:ln>
        </p:spPr>
        <p:style>
          <a:lnRef idx="3">
            <a:schemeClr val="lt1"/>
          </a:lnRef>
          <a:fillRef idx="1">
            <a:schemeClr val="accent3"/>
          </a:fillRef>
          <a:effectRef idx="1">
            <a:schemeClr val="accent3"/>
          </a:effectRef>
          <a:fontRef idx="minor">
            <a:schemeClr val="lt1"/>
          </a:fontRef>
        </p:style>
      </p:pic>
      <p:sp>
        <p:nvSpPr>
          <p:cNvPr id="26636" name="Rectangle 31"/>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33" name="Picture 8" descr="\\designer\D\SALES\PRIYANKA\companyProfile\netlynx-logo\Vibgyor-Schools .jpg"/>
          <p:cNvPicPr>
            <a:picLocks noChangeAspect="1" noChangeArrowheads="1"/>
          </p:cNvPicPr>
          <p:nvPr/>
        </p:nvPicPr>
        <p:blipFill>
          <a:blip r:embed="rId10" cstate="email"/>
          <a:srcRect/>
          <a:stretch>
            <a:fillRect/>
          </a:stretch>
        </p:blipFill>
        <p:spPr bwMode="auto">
          <a:xfrm>
            <a:off x="7045325" y="5126038"/>
            <a:ext cx="1825625" cy="468312"/>
          </a:xfrm>
          <a:prstGeom prst="rect">
            <a:avLst/>
          </a:prstGeom>
        </p:spPr>
        <p:style>
          <a:lnRef idx="3">
            <a:schemeClr val="lt1"/>
          </a:lnRef>
          <a:fillRef idx="1">
            <a:schemeClr val="accent3"/>
          </a:fillRef>
          <a:effectRef idx="1">
            <a:schemeClr val="accent3"/>
          </a:effectRef>
          <a:fontRef idx="minor">
            <a:schemeClr val="lt1"/>
          </a:fontRef>
        </p:style>
      </p:pic>
      <p:pic>
        <p:nvPicPr>
          <p:cNvPr id="35" name="Picture 59" descr="agni.gif"/>
          <p:cNvPicPr>
            <a:picLocks noChangeAspect="1"/>
          </p:cNvPicPr>
          <p:nvPr/>
        </p:nvPicPr>
        <p:blipFill>
          <a:blip r:embed="rId11" cstate="print"/>
          <a:srcRect/>
          <a:stretch>
            <a:fillRect/>
          </a:stretch>
        </p:blipFill>
        <p:spPr bwMode="auto">
          <a:xfrm>
            <a:off x="3691844" y="5114085"/>
            <a:ext cx="1238250" cy="609600"/>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36" name="Picture 57" descr="kalptaru.jpg"/>
          <p:cNvPicPr>
            <a:picLocks noChangeAspect="1"/>
          </p:cNvPicPr>
          <p:nvPr/>
        </p:nvPicPr>
        <p:blipFill>
          <a:blip r:embed="rId12" cstate="print"/>
          <a:srcRect/>
          <a:stretch>
            <a:fillRect/>
          </a:stretch>
        </p:blipFill>
        <p:spPr bwMode="auto">
          <a:xfrm>
            <a:off x="4310969" y="2341109"/>
            <a:ext cx="1962150" cy="676275"/>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39" name="Picture 15" descr="\\designer\D\SALES\PRIYANKA\companyProfile\worldindia-logo\Mahindra-Logo.jpg"/>
          <p:cNvPicPr>
            <a:picLocks noChangeAspect="1" noChangeArrowheads="1"/>
          </p:cNvPicPr>
          <p:nvPr/>
        </p:nvPicPr>
        <p:blipFill>
          <a:blip r:embed="rId13" cstate="email"/>
          <a:srcRect/>
          <a:stretch>
            <a:fillRect/>
          </a:stretch>
        </p:blipFill>
        <p:spPr bwMode="auto">
          <a:xfrm>
            <a:off x="4865688" y="3656013"/>
            <a:ext cx="1557337" cy="711200"/>
          </a:xfrm>
          <a:prstGeom prst="rect">
            <a:avLst/>
          </a:prstGeom>
        </p:spPr>
        <p:style>
          <a:lnRef idx="3">
            <a:schemeClr val="lt1"/>
          </a:lnRef>
          <a:fillRef idx="1">
            <a:schemeClr val="accent3"/>
          </a:fillRef>
          <a:effectRef idx="1">
            <a:schemeClr val="accent3"/>
          </a:effectRef>
          <a:fontRef idx="minor">
            <a:schemeClr val="lt1"/>
          </a:fontRef>
        </p:style>
      </p:pic>
      <p:pic>
        <p:nvPicPr>
          <p:cNvPr id="41" name="Picture 13" descr="\\designer\D\SALES\PRIYANKA\companyProfile\worldindia-logo\HCL_logo.jpg"/>
          <p:cNvPicPr>
            <a:picLocks noChangeAspect="1" noChangeArrowheads="1"/>
          </p:cNvPicPr>
          <p:nvPr/>
        </p:nvPicPr>
        <p:blipFill>
          <a:blip r:embed="rId14" cstate="email"/>
          <a:srcRect/>
          <a:stretch>
            <a:fillRect/>
          </a:stretch>
        </p:blipFill>
        <p:spPr bwMode="auto">
          <a:xfrm>
            <a:off x="6629400" y="3668713"/>
            <a:ext cx="2152650" cy="711200"/>
          </a:xfrm>
          <a:prstGeom prst="rect">
            <a:avLst/>
          </a:prstGeom>
        </p:spPr>
        <p:style>
          <a:lnRef idx="3">
            <a:schemeClr val="lt1"/>
          </a:lnRef>
          <a:fillRef idx="1">
            <a:schemeClr val="accent3"/>
          </a:fillRef>
          <a:effectRef idx="1">
            <a:schemeClr val="accent3"/>
          </a:effectRef>
          <a:fontRef idx="minor">
            <a:schemeClr val="lt1"/>
          </a:fontRef>
        </p:style>
      </p:pic>
      <p:pic>
        <p:nvPicPr>
          <p:cNvPr id="43" name="Picture 14" descr="\\designer\D\SALES\PRIYANKA\companyProfile\worldindia-logo\hal-logo.JPG"/>
          <p:cNvPicPr>
            <a:picLocks noChangeAspect="1" noChangeArrowheads="1"/>
          </p:cNvPicPr>
          <p:nvPr/>
        </p:nvPicPr>
        <p:blipFill>
          <a:blip r:embed="rId15" cstate="email"/>
          <a:srcRect/>
          <a:stretch>
            <a:fillRect/>
          </a:stretch>
        </p:blipFill>
        <p:spPr bwMode="auto">
          <a:xfrm>
            <a:off x="315913" y="3668713"/>
            <a:ext cx="1090612" cy="441325"/>
          </a:xfrm>
          <a:prstGeom prst="rect">
            <a:avLst/>
          </a:prstGeom>
        </p:spPr>
        <p:style>
          <a:lnRef idx="3">
            <a:schemeClr val="lt1"/>
          </a:lnRef>
          <a:fillRef idx="1">
            <a:schemeClr val="accent3"/>
          </a:fillRef>
          <a:effectRef idx="1">
            <a:schemeClr val="accent3"/>
          </a:effectRef>
          <a:fontRef idx="minor">
            <a:schemeClr val="lt1"/>
          </a:fontRef>
        </p:style>
      </p:pic>
      <p:pic>
        <p:nvPicPr>
          <p:cNvPr id="26648" name="Picture 24" descr="D:\Worldindia2011\Company Profile\images\netlynx-logo\indianmi.jpg"/>
          <p:cNvPicPr>
            <a:picLocks noChangeAspect="1" noChangeArrowheads="1"/>
          </p:cNvPicPr>
          <p:nvPr/>
        </p:nvPicPr>
        <p:blipFill>
          <a:blip r:embed="rId16" cstate="email"/>
          <a:srcRect/>
          <a:stretch>
            <a:fillRect/>
          </a:stretch>
        </p:blipFill>
        <p:spPr bwMode="auto">
          <a:xfrm>
            <a:off x="6511024" y="2347952"/>
            <a:ext cx="2339065" cy="669429"/>
          </a:xfrm>
          <a:prstGeom prst="rect">
            <a:avLst/>
          </a:prstGeom>
        </p:spPr>
        <p:style>
          <a:lnRef idx="3">
            <a:schemeClr val="lt1"/>
          </a:lnRef>
          <a:fillRef idx="1">
            <a:schemeClr val="accent3"/>
          </a:fillRef>
          <a:effectRef idx="1">
            <a:schemeClr val="accent3"/>
          </a:effectRef>
          <a:fontRef idx="minor">
            <a:schemeClr val="lt1"/>
          </a:fontRef>
        </p:style>
      </p:pic>
      <p:pic>
        <p:nvPicPr>
          <p:cNvPr id="65537" name="Picture 1" descr="D:\Worldindia2011\Company Profile\Netlynx PPT\images\TheMobileStore_logo_V-300x212.jpg"/>
          <p:cNvPicPr>
            <a:picLocks noChangeAspect="1" noChangeArrowheads="1"/>
          </p:cNvPicPr>
          <p:nvPr/>
        </p:nvPicPr>
        <p:blipFill>
          <a:blip r:embed="rId17" cstate="email"/>
          <a:srcRect/>
          <a:stretch>
            <a:fillRect/>
          </a:stretch>
        </p:blipFill>
        <p:spPr bwMode="auto">
          <a:xfrm>
            <a:off x="324299" y="2387146"/>
            <a:ext cx="981983" cy="693935"/>
          </a:xfrm>
          <a:prstGeom prst="rect">
            <a:avLst/>
          </a:prstGeom>
          <a:ln/>
        </p:spPr>
        <p:style>
          <a:lnRef idx="3">
            <a:schemeClr val="lt1"/>
          </a:lnRef>
          <a:fillRef idx="1">
            <a:schemeClr val="accent3"/>
          </a:fillRef>
          <a:effectRef idx="1">
            <a:schemeClr val="accent3"/>
          </a:effectRef>
          <a:fontRef idx="minor">
            <a:schemeClr val="lt1"/>
          </a:fontRef>
        </p:style>
      </p:pic>
      <p:pic>
        <p:nvPicPr>
          <p:cNvPr id="21" name="Picture 20"/>
          <p:cNvPicPr>
            <a:picLocks noChangeAspect="1"/>
          </p:cNvPicPr>
          <p:nvPr/>
        </p:nvPicPr>
        <p:blipFill>
          <a:blip r:embed="rId18" cstate="email">
            <a:extLst>
              <a:ext uri="{28A0092B-C50C-407E-A947-70E740481C1C}">
                <a14:useLocalDpi xmlns="" xmlns:a14="http://schemas.microsoft.com/office/drawing/2010/main" val="0"/>
              </a:ext>
            </a:extLst>
          </a:blip>
          <a:stretch>
            <a:fillRect/>
          </a:stretch>
        </p:blipFill>
        <p:spPr>
          <a:xfrm>
            <a:off x="418531" y="4662180"/>
            <a:ext cx="1078482" cy="1335464"/>
          </a:xfrm>
          <a:prstGeom prst="rect">
            <a:avLst/>
          </a:prstGeom>
        </p:spPr>
      </p:pic>
      <p:pic>
        <p:nvPicPr>
          <p:cNvPr id="24" name="Picture 23"/>
          <p:cNvPicPr>
            <a:picLocks noChangeAspect="1"/>
          </p:cNvPicPr>
          <p:nvPr/>
        </p:nvPicPr>
        <p:blipFill>
          <a:blip r:embed="rId19" cstate="email">
            <a:extLst>
              <a:ext uri="{28A0092B-C50C-407E-A947-70E740481C1C}">
                <a14:useLocalDpi xmlns="" xmlns:a14="http://schemas.microsoft.com/office/drawing/2010/main" val="0"/>
              </a:ext>
            </a:extLst>
          </a:blip>
          <a:stretch>
            <a:fillRect/>
          </a:stretch>
        </p:blipFill>
        <p:spPr>
          <a:xfrm>
            <a:off x="3354609" y="3714750"/>
            <a:ext cx="1227993" cy="665163"/>
          </a:xfrm>
          <a:prstGeom prst="rect">
            <a:avLst/>
          </a:prstGeom>
        </p:spPr>
      </p:pic>
      <p:pic>
        <p:nvPicPr>
          <p:cNvPr id="28" name="Picture 27"/>
          <p:cNvPicPr>
            <a:picLocks noChangeAspect="1"/>
          </p:cNvPicPr>
          <p:nvPr/>
        </p:nvPicPr>
        <p:blipFill>
          <a:blip r:embed="rId20" cstate="email">
            <a:extLst>
              <a:ext uri="{28A0092B-C50C-407E-A947-70E740481C1C}">
                <a14:useLocalDpi xmlns="" xmlns:a14="http://schemas.microsoft.com/office/drawing/2010/main" val="0"/>
              </a:ext>
            </a:extLst>
          </a:blip>
          <a:stretch>
            <a:fillRect/>
          </a:stretch>
        </p:blipFill>
        <p:spPr>
          <a:xfrm>
            <a:off x="5152571" y="1037794"/>
            <a:ext cx="1750175" cy="59665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9"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21"/>
              </a:rPr>
              <a:t>sales@worldindia.com</a:t>
            </a:r>
            <a:r>
              <a:rPr lang="en-US" sz="1000" b="1" dirty="0" smtClean="0"/>
              <a:t>    l   Call :  +91-22-40811111 </a:t>
            </a:r>
            <a:endParaRPr lang="de-DE" sz="1000" b="1" i="1" dirty="0"/>
          </a:p>
        </p:txBody>
      </p:sp>
      <p:pic>
        <p:nvPicPr>
          <p:cNvPr id="31" name="Picture 30"/>
          <p:cNvPicPr>
            <a:picLocks noChangeAspect="1"/>
          </p:cNvPicPr>
          <p:nvPr/>
        </p:nvPicPr>
        <p:blipFill>
          <a:blip r:embed="rId22"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301446" y="0"/>
            <a:ext cx="8515350" cy="600075"/>
          </a:xfrm>
        </p:spPr>
        <p:txBody>
          <a:bodyPr/>
          <a:lstStyle/>
          <a:p>
            <a:r>
              <a:rPr lang="de-DE" dirty="0" smtClean="0">
                <a:solidFill>
                  <a:schemeClr val="bg1"/>
                </a:solidFill>
              </a:rPr>
              <a:t>PARTIAL CLIENTELE</a:t>
            </a:r>
          </a:p>
        </p:txBody>
      </p:sp>
      <p:sp>
        <p:nvSpPr>
          <p:cNvPr id="28676" name="Rectangle 14"/>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73768" name="Picture 40" descr="C:\Documents and Settings\Admin\Desktop\KIRLOSKAR%20logo.jpg"/>
          <p:cNvPicPr>
            <a:picLocks noChangeAspect="1" noChangeArrowheads="1"/>
          </p:cNvPicPr>
          <p:nvPr/>
        </p:nvPicPr>
        <p:blipFill>
          <a:blip r:embed="rId3" cstate="email"/>
          <a:srcRect/>
          <a:stretch>
            <a:fillRect/>
          </a:stretch>
        </p:blipFill>
        <p:spPr bwMode="auto">
          <a:xfrm>
            <a:off x="7958138" y="957944"/>
            <a:ext cx="960437" cy="1244600"/>
          </a:xfrm>
          <a:prstGeom prst="rect">
            <a:avLst/>
          </a:prstGeom>
        </p:spPr>
        <p:style>
          <a:lnRef idx="3">
            <a:schemeClr val="lt1"/>
          </a:lnRef>
          <a:fillRef idx="1">
            <a:schemeClr val="accent3"/>
          </a:fillRef>
          <a:effectRef idx="1">
            <a:schemeClr val="accent3"/>
          </a:effectRef>
          <a:fontRef idx="minor">
            <a:schemeClr val="lt1"/>
          </a:fontRef>
        </p:style>
      </p:pic>
      <p:pic>
        <p:nvPicPr>
          <p:cNvPr id="73772" name="Picture 44" descr="D:\Worldindia2011\Company Profile\logo optimise\Aditya-Birla-Group-logo.jpg"/>
          <p:cNvPicPr>
            <a:picLocks noChangeAspect="1" noChangeArrowheads="1"/>
          </p:cNvPicPr>
          <p:nvPr/>
        </p:nvPicPr>
        <p:blipFill>
          <a:blip r:embed="rId4" cstate="email"/>
          <a:srcRect/>
          <a:stretch>
            <a:fillRect/>
          </a:stretch>
        </p:blipFill>
        <p:spPr bwMode="auto">
          <a:xfrm>
            <a:off x="163513" y="2897641"/>
            <a:ext cx="1690687" cy="990600"/>
          </a:xfrm>
          <a:prstGeom prst="rect">
            <a:avLst/>
          </a:prstGeom>
        </p:spPr>
        <p:style>
          <a:lnRef idx="3">
            <a:schemeClr val="lt1"/>
          </a:lnRef>
          <a:fillRef idx="1">
            <a:schemeClr val="accent3"/>
          </a:fillRef>
          <a:effectRef idx="1">
            <a:schemeClr val="accent3"/>
          </a:effectRef>
          <a:fontRef idx="minor">
            <a:schemeClr val="lt1"/>
          </a:fontRef>
        </p:style>
      </p:pic>
      <p:pic>
        <p:nvPicPr>
          <p:cNvPr id="73773" name="Picture 45" descr="D:\Worldindia2011\Company Profile\logo optimise\bajaj-allianze1.jpg"/>
          <p:cNvPicPr>
            <a:picLocks noChangeAspect="1" noChangeArrowheads="1"/>
          </p:cNvPicPr>
          <p:nvPr/>
        </p:nvPicPr>
        <p:blipFill>
          <a:blip r:embed="rId5" cstate="print"/>
          <a:srcRect/>
          <a:stretch>
            <a:fillRect/>
          </a:stretch>
        </p:blipFill>
        <p:spPr bwMode="auto">
          <a:xfrm>
            <a:off x="2097543" y="2896053"/>
            <a:ext cx="2406650" cy="982663"/>
          </a:xfrm>
          <a:prstGeom prst="rect">
            <a:avLst/>
          </a:prstGeom>
        </p:spPr>
        <p:style>
          <a:lnRef idx="3">
            <a:schemeClr val="lt1"/>
          </a:lnRef>
          <a:fillRef idx="1">
            <a:schemeClr val="accent3"/>
          </a:fillRef>
          <a:effectRef idx="1">
            <a:schemeClr val="accent3"/>
          </a:effectRef>
          <a:fontRef idx="minor">
            <a:schemeClr val="lt1"/>
          </a:fontRef>
        </p:style>
      </p:pic>
      <p:pic>
        <p:nvPicPr>
          <p:cNvPr id="73774" name="Picture 46" descr="D:\Worldindia2011\Company Profile\logo optimise\exide_logo.jpg"/>
          <p:cNvPicPr>
            <a:picLocks noChangeAspect="1" noChangeArrowheads="1"/>
          </p:cNvPicPr>
          <p:nvPr/>
        </p:nvPicPr>
        <p:blipFill>
          <a:blip r:embed="rId6" cstate="email"/>
          <a:srcRect/>
          <a:stretch>
            <a:fillRect/>
          </a:stretch>
        </p:blipFill>
        <p:spPr bwMode="auto">
          <a:xfrm>
            <a:off x="8069263" y="4538664"/>
            <a:ext cx="900112" cy="1001712"/>
          </a:xfrm>
          <a:prstGeom prst="rect">
            <a:avLst/>
          </a:prstGeom>
        </p:spPr>
        <p:style>
          <a:lnRef idx="3">
            <a:schemeClr val="lt1"/>
          </a:lnRef>
          <a:fillRef idx="1">
            <a:schemeClr val="accent3"/>
          </a:fillRef>
          <a:effectRef idx="1">
            <a:schemeClr val="accent3"/>
          </a:effectRef>
          <a:fontRef idx="minor">
            <a:schemeClr val="lt1"/>
          </a:fontRef>
        </p:style>
      </p:pic>
      <p:pic>
        <p:nvPicPr>
          <p:cNvPr id="73776" name="Picture 48" descr="D:\Worldindia2011\Company Profile\logo optimise\EsselGroup.gif"/>
          <p:cNvPicPr>
            <a:picLocks noChangeAspect="1" noChangeArrowheads="1"/>
          </p:cNvPicPr>
          <p:nvPr/>
        </p:nvPicPr>
        <p:blipFill>
          <a:blip r:embed="rId7" cstate="print"/>
          <a:srcRect/>
          <a:stretch>
            <a:fillRect/>
          </a:stretch>
        </p:blipFill>
        <p:spPr bwMode="auto">
          <a:xfrm>
            <a:off x="169863" y="4567239"/>
            <a:ext cx="1466850" cy="990600"/>
          </a:xfrm>
          <a:prstGeom prst="rect">
            <a:avLst/>
          </a:prstGeom>
        </p:spPr>
        <p:style>
          <a:lnRef idx="3">
            <a:schemeClr val="lt1"/>
          </a:lnRef>
          <a:fillRef idx="1">
            <a:schemeClr val="accent3"/>
          </a:fillRef>
          <a:effectRef idx="1">
            <a:schemeClr val="accent3"/>
          </a:effectRef>
          <a:fontRef idx="minor">
            <a:schemeClr val="lt1"/>
          </a:fontRef>
        </p:style>
      </p:pic>
      <p:pic>
        <p:nvPicPr>
          <p:cNvPr id="73779" name="Picture 51" descr="D:\Worldindia2011\Company Profile\logo optimise\IRCTC.gif"/>
          <p:cNvPicPr>
            <a:picLocks noChangeAspect="1" noChangeArrowheads="1"/>
          </p:cNvPicPr>
          <p:nvPr/>
        </p:nvPicPr>
        <p:blipFill>
          <a:blip r:embed="rId8" cstate="print"/>
          <a:srcRect/>
          <a:stretch>
            <a:fillRect/>
          </a:stretch>
        </p:blipFill>
        <p:spPr bwMode="auto">
          <a:xfrm>
            <a:off x="5437188" y="4572001"/>
            <a:ext cx="941387" cy="941388"/>
          </a:xfrm>
          <a:prstGeom prst="rect">
            <a:avLst/>
          </a:prstGeom>
        </p:spPr>
        <p:style>
          <a:lnRef idx="3">
            <a:schemeClr val="lt1"/>
          </a:lnRef>
          <a:fillRef idx="1">
            <a:schemeClr val="accent3"/>
          </a:fillRef>
          <a:effectRef idx="1">
            <a:schemeClr val="accent3"/>
          </a:effectRef>
          <a:fontRef idx="minor">
            <a:schemeClr val="lt1"/>
          </a:fontRef>
        </p:style>
      </p:pic>
      <p:pic>
        <p:nvPicPr>
          <p:cNvPr id="73781" name="Picture 53" descr="D:\Worldindia2011\Company Profile\logo optimise\Ispat-logo.jpg"/>
          <p:cNvPicPr>
            <a:picLocks noChangeAspect="1" noChangeArrowheads="1"/>
          </p:cNvPicPr>
          <p:nvPr/>
        </p:nvPicPr>
        <p:blipFill>
          <a:blip r:embed="rId9" cstate="email"/>
          <a:srcRect/>
          <a:stretch>
            <a:fillRect/>
          </a:stretch>
        </p:blipFill>
        <p:spPr bwMode="auto">
          <a:xfrm>
            <a:off x="6648450" y="4549776"/>
            <a:ext cx="1219200" cy="971550"/>
          </a:xfrm>
          <a:prstGeom prst="rect">
            <a:avLst/>
          </a:prstGeom>
        </p:spPr>
        <p:style>
          <a:lnRef idx="3">
            <a:schemeClr val="lt1"/>
          </a:lnRef>
          <a:fillRef idx="1">
            <a:schemeClr val="accent3"/>
          </a:fillRef>
          <a:effectRef idx="1">
            <a:schemeClr val="accent3"/>
          </a:effectRef>
          <a:fontRef idx="minor">
            <a:schemeClr val="lt1"/>
          </a:fontRef>
        </p:style>
      </p:pic>
      <p:pic>
        <p:nvPicPr>
          <p:cNvPr id="73782" name="Picture 54" descr="D:\Worldindia2011\Company Profile\logo optimise\logo.jpg"/>
          <p:cNvPicPr>
            <a:picLocks noChangeAspect="1" noChangeArrowheads="1"/>
          </p:cNvPicPr>
          <p:nvPr/>
        </p:nvPicPr>
        <p:blipFill>
          <a:blip r:embed="rId10" cstate="email"/>
          <a:srcRect/>
          <a:stretch>
            <a:fillRect/>
          </a:stretch>
        </p:blipFill>
        <p:spPr bwMode="auto">
          <a:xfrm>
            <a:off x="1793875" y="4554539"/>
            <a:ext cx="1962150" cy="1019175"/>
          </a:xfrm>
          <a:prstGeom prst="rect">
            <a:avLst/>
          </a:prstGeom>
        </p:spPr>
        <p:style>
          <a:lnRef idx="3">
            <a:schemeClr val="lt1"/>
          </a:lnRef>
          <a:fillRef idx="1">
            <a:schemeClr val="accent3"/>
          </a:fillRef>
          <a:effectRef idx="1">
            <a:schemeClr val="accent3"/>
          </a:effectRef>
          <a:fontRef idx="minor">
            <a:schemeClr val="lt1"/>
          </a:fontRef>
        </p:style>
      </p:pic>
      <p:pic>
        <p:nvPicPr>
          <p:cNvPr id="73787" name="Picture 59" descr="D:\Worldindia2011\Company Profile\logo optimise\neo_sports_logo.jpg"/>
          <p:cNvPicPr>
            <a:picLocks noChangeAspect="1" noChangeArrowheads="1"/>
          </p:cNvPicPr>
          <p:nvPr/>
        </p:nvPicPr>
        <p:blipFill>
          <a:blip r:embed="rId11" cstate="print"/>
          <a:srcRect/>
          <a:stretch>
            <a:fillRect/>
          </a:stretch>
        </p:blipFill>
        <p:spPr bwMode="auto">
          <a:xfrm>
            <a:off x="4817614" y="2907166"/>
            <a:ext cx="2579687" cy="969962"/>
          </a:xfrm>
          <a:prstGeom prst="rect">
            <a:avLst/>
          </a:prstGeom>
        </p:spPr>
        <p:style>
          <a:lnRef idx="3">
            <a:schemeClr val="lt1"/>
          </a:lnRef>
          <a:fillRef idx="1">
            <a:schemeClr val="accent3"/>
          </a:fillRef>
          <a:effectRef idx="1">
            <a:schemeClr val="accent3"/>
          </a:effectRef>
          <a:fontRef idx="minor">
            <a:schemeClr val="lt1"/>
          </a:fontRef>
        </p:style>
      </p:pic>
      <p:pic>
        <p:nvPicPr>
          <p:cNvPr id="73789" name="Picture 61" descr="D:\Worldindia2011\Company Profile\logo optimise\orra.jpg"/>
          <p:cNvPicPr>
            <a:picLocks noChangeAspect="1" noChangeArrowheads="1"/>
          </p:cNvPicPr>
          <p:nvPr/>
        </p:nvPicPr>
        <p:blipFill>
          <a:blip r:embed="rId12" cstate="email"/>
          <a:srcRect/>
          <a:stretch>
            <a:fillRect/>
          </a:stretch>
        </p:blipFill>
        <p:spPr bwMode="auto">
          <a:xfrm>
            <a:off x="6210300" y="957944"/>
            <a:ext cx="1468438" cy="1239838"/>
          </a:xfrm>
          <a:prstGeom prst="rect">
            <a:avLst/>
          </a:prstGeom>
        </p:spPr>
        <p:style>
          <a:lnRef idx="3">
            <a:schemeClr val="lt1"/>
          </a:lnRef>
          <a:fillRef idx="1">
            <a:schemeClr val="accent3"/>
          </a:fillRef>
          <a:effectRef idx="1">
            <a:schemeClr val="accent3"/>
          </a:effectRef>
          <a:fontRef idx="minor">
            <a:schemeClr val="lt1"/>
          </a:fontRef>
        </p:style>
      </p:pic>
      <p:pic>
        <p:nvPicPr>
          <p:cNvPr id="73790" name="Picture 62" descr="D:\Worldindia2011\Company Profile\logo optimise\pfizer.png"/>
          <p:cNvPicPr>
            <a:picLocks noChangeAspect="1" noChangeArrowheads="1"/>
          </p:cNvPicPr>
          <p:nvPr/>
        </p:nvPicPr>
        <p:blipFill>
          <a:blip r:embed="rId13" cstate="email"/>
          <a:srcRect/>
          <a:stretch>
            <a:fillRect/>
          </a:stretch>
        </p:blipFill>
        <p:spPr bwMode="auto">
          <a:xfrm>
            <a:off x="3957638" y="4572001"/>
            <a:ext cx="1231900" cy="985838"/>
          </a:xfrm>
          <a:prstGeom prst="rect">
            <a:avLst/>
          </a:prstGeom>
        </p:spPr>
        <p:style>
          <a:lnRef idx="3">
            <a:schemeClr val="lt1"/>
          </a:lnRef>
          <a:fillRef idx="1">
            <a:schemeClr val="accent3"/>
          </a:fillRef>
          <a:effectRef idx="1">
            <a:schemeClr val="accent3"/>
          </a:effectRef>
          <a:fontRef idx="minor">
            <a:schemeClr val="lt1"/>
          </a:fontRef>
        </p:style>
      </p:pic>
      <p:pic>
        <p:nvPicPr>
          <p:cNvPr id="73794" name="Picture 66" descr="D:\Worldindia2011\Company Profile\logo optimise\SAP-Logo.png"/>
          <p:cNvPicPr>
            <a:picLocks noChangeAspect="1" noChangeArrowheads="1"/>
          </p:cNvPicPr>
          <p:nvPr/>
        </p:nvPicPr>
        <p:blipFill>
          <a:blip r:embed="rId14" cstate="email"/>
          <a:srcRect/>
          <a:stretch>
            <a:fillRect/>
          </a:stretch>
        </p:blipFill>
        <p:spPr bwMode="auto">
          <a:xfrm>
            <a:off x="3717925" y="996044"/>
            <a:ext cx="2146300" cy="1189038"/>
          </a:xfrm>
          <a:prstGeom prst="rect">
            <a:avLst/>
          </a:prstGeom>
        </p:spPr>
        <p:style>
          <a:lnRef idx="3">
            <a:schemeClr val="lt1"/>
          </a:lnRef>
          <a:fillRef idx="1">
            <a:schemeClr val="accent3"/>
          </a:fillRef>
          <a:effectRef idx="1">
            <a:schemeClr val="accent3"/>
          </a:effectRef>
          <a:fontRef idx="minor">
            <a:schemeClr val="lt1"/>
          </a:fontRef>
        </p:style>
      </p:pic>
      <p:pic>
        <p:nvPicPr>
          <p:cNvPr id="73796" name="Picture 68" descr="D:\Worldindia2011\Company Profile\logo optimise\St_Laurn_Logo.jpg"/>
          <p:cNvPicPr>
            <a:picLocks noChangeAspect="1" noChangeArrowheads="1"/>
          </p:cNvPicPr>
          <p:nvPr/>
        </p:nvPicPr>
        <p:blipFill>
          <a:blip r:embed="rId15" cstate="email"/>
          <a:srcRect/>
          <a:stretch>
            <a:fillRect/>
          </a:stretch>
        </p:blipFill>
        <p:spPr bwMode="auto">
          <a:xfrm>
            <a:off x="1728788" y="1005569"/>
            <a:ext cx="1676400" cy="1150938"/>
          </a:xfrm>
          <a:prstGeom prst="rect">
            <a:avLst/>
          </a:prstGeom>
        </p:spPr>
        <p:style>
          <a:lnRef idx="3">
            <a:schemeClr val="lt1"/>
          </a:lnRef>
          <a:fillRef idx="1">
            <a:schemeClr val="accent3"/>
          </a:fillRef>
          <a:effectRef idx="1">
            <a:schemeClr val="accent3"/>
          </a:effectRef>
          <a:fontRef idx="minor">
            <a:schemeClr val="lt1"/>
          </a:fontRef>
        </p:style>
      </p:pic>
      <p:pic>
        <p:nvPicPr>
          <p:cNvPr id="73797" name="Picture 69" descr="D:\Worldindia2011\Company Profile\logo optimise\tata.png"/>
          <p:cNvPicPr>
            <a:picLocks noChangeAspect="1" noChangeArrowheads="1"/>
          </p:cNvPicPr>
          <p:nvPr/>
        </p:nvPicPr>
        <p:blipFill>
          <a:blip r:embed="rId16" cstate="email"/>
          <a:srcRect/>
          <a:stretch>
            <a:fillRect/>
          </a:stretch>
        </p:blipFill>
        <p:spPr bwMode="auto">
          <a:xfrm>
            <a:off x="228600" y="1000807"/>
            <a:ext cx="1239838" cy="1136650"/>
          </a:xfrm>
          <a:prstGeom prst="rect">
            <a:avLst/>
          </a:prstGeom>
        </p:spPr>
        <p:style>
          <a:lnRef idx="3">
            <a:schemeClr val="lt1"/>
          </a:lnRef>
          <a:fillRef idx="1">
            <a:schemeClr val="accent3"/>
          </a:fillRef>
          <a:effectRef idx="1">
            <a:schemeClr val="accent3"/>
          </a:effectRef>
          <a:fontRef idx="minor">
            <a:schemeClr val="lt1"/>
          </a:fontRef>
        </p:style>
      </p:pic>
      <p:pic>
        <p:nvPicPr>
          <p:cNvPr id="28692" name="Picture 20" descr="D:\Worldindia2011\Company Profile\images\netlynx-logo\logo optimise\200px-IIT_Madras_Logo_svg.png"/>
          <p:cNvPicPr>
            <a:picLocks noChangeAspect="1" noChangeArrowheads="1"/>
          </p:cNvPicPr>
          <p:nvPr/>
        </p:nvPicPr>
        <p:blipFill>
          <a:blip r:embed="rId17" cstate="email"/>
          <a:srcRect/>
          <a:stretch>
            <a:fillRect/>
          </a:stretch>
        </p:blipFill>
        <p:spPr bwMode="auto">
          <a:xfrm>
            <a:off x="7772410" y="2884714"/>
            <a:ext cx="996041" cy="996041"/>
          </a:xfrm>
          <a:prstGeom prst="rect">
            <a:avLst/>
          </a:prstGeom>
        </p:spPr>
        <p:style>
          <a:lnRef idx="3">
            <a:schemeClr val="lt1"/>
          </a:lnRef>
          <a:fillRef idx="1">
            <a:schemeClr val="accent3"/>
          </a:fillRef>
          <a:effectRef idx="1">
            <a:schemeClr val="accent3"/>
          </a:effectRef>
          <a:fontRef idx="minor">
            <a:schemeClr val="lt1"/>
          </a:fontRef>
        </p:style>
      </p:pic>
      <p:sp>
        <p:nvSpPr>
          <p:cNvPr id="20"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8"/>
              </a:rPr>
              <a:t>sales@worldindia.com</a:t>
            </a:r>
            <a:r>
              <a:rPr lang="en-US" sz="1000" b="1" dirty="0" smtClean="0"/>
              <a:t>    l   Call :  +91-22-40811111 </a:t>
            </a:r>
            <a:endParaRPr lang="de-DE" sz="1000" b="1" i="1" dirty="0"/>
          </a:p>
        </p:txBody>
      </p:sp>
      <p:pic>
        <p:nvPicPr>
          <p:cNvPr id="21" name="Picture 20"/>
          <p:cNvPicPr>
            <a:picLocks noChangeAspect="1"/>
          </p:cNvPicPr>
          <p:nvPr/>
        </p:nvPicPr>
        <p:blipFill>
          <a:blip r:embed="rId19"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314325" y="0"/>
            <a:ext cx="8515350" cy="600075"/>
          </a:xfrm>
        </p:spPr>
        <p:txBody>
          <a:bodyPr/>
          <a:lstStyle/>
          <a:p>
            <a:r>
              <a:rPr lang="de-DE" dirty="0" smtClean="0">
                <a:solidFill>
                  <a:schemeClr val="bg1"/>
                </a:solidFill>
              </a:rPr>
              <a:t>PARTIAL CLIENTELE</a:t>
            </a:r>
          </a:p>
        </p:txBody>
      </p:sp>
      <p:sp>
        <p:nvSpPr>
          <p:cNvPr id="29700" name="Rectangle 14"/>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73769" name="Picture 41" descr="D:\Worldindia2011\Company Profile\logo optimise\200px-Reebok_logo_svg.png"/>
          <p:cNvPicPr>
            <a:picLocks noChangeAspect="1" noChangeArrowheads="1"/>
          </p:cNvPicPr>
          <p:nvPr/>
        </p:nvPicPr>
        <p:blipFill>
          <a:blip r:embed="rId3" cstate="print"/>
          <a:srcRect/>
          <a:stretch>
            <a:fillRect/>
          </a:stretch>
        </p:blipFill>
        <p:spPr bwMode="auto">
          <a:xfrm>
            <a:off x="4382866" y="5118551"/>
            <a:ext cx="2030412" cy="508000"/>
          </a:xfrm>
          <a:prstGeom prst="rect">
            <a:avLst/>
          </a:prstGeom>
        </p:spPr>
        <p:style>
          <a:lnRef idx="3">
            <a:schemeClr val="lt1"/>
          </a:lnRef>
          <a:fillRef idx="1">
            <a:schemeClr val="accent3"/>
          </a:fillRef>
          <a:effectRef idx="1">
            <a:schemeClr val="accent3"/>
          </a:effectRef>
          <a:fontRef idx="minor">
            <a:schemeClr val="lt1"/>
          </a:fontRef>
        </p:style>
      </p:pic>
      <p:pic>
        <p:nvPicPr>
          <p:cNvPr id="73770" name="Picture 42" descr="D:\Worldindia2011\Company Profile\logo optimise\chellship%20logo.jpg"/>
          <p:cNvPicPr>
            <a:picLocks noChangeAspect="1" noChangeArrowheads="1"/>
          </p:cNvPicPr>
          <p:nvPr/>
        </p:nvPicPr>
        <p:blipFill>
          <a:blip r:embed="rId4" cstate="email"/>
          <a:srcRect/>
          <a:stretch>
            <a:fillRect/>
          </a:stretch>
        </p:blipFill>
        <p:spPr bwMode="auto">
          <a:xfrm>
            <a:off x="5524500" y="2160137"/>
            <a:ext cx="3343275" cy="819150"/>
          </a:xfrm>
          <a:prstGeom prst="rect">
            <a:avLst/>
          </a:prstGeom>
        </p:spPr>
        <p:style>
          <a:lnRef idx="3">
            <a:schemeClr val="lt1"/>
          </a:lnRef>
          <a:fillRef idx="1">
            <a:schemeClr val="accent3"/>
          </a:fillRef>
          <a:effectRef idx="1">
            <a:schemeClr val="accent3"/>
          </a:effectRef>
          <a:fontRef idx="minor">
            <a:schemeClr val="lt1"/>
          </a:fontRef>
        </p:style>
      </p:pic>
      <p:pic>
        <p:nvPicPr>
          <p:cNvPr id="73771" name="Picture 43" descr="D:\Worldindia2011\Company Profile\logo optimise\161897_159857444063785_2280457_n.jpg"/>
          <p:cNvPicPr>
            <a:picLocks noChangeAspect="1" noChangeArrowheads="1"/>
          </p:cNvPicPr>
          <p:nvPr/>
        </p:nvPicPr>
        <p:blipFill>
          <a:blip r:embed="rId5" cstate="print"/>
          <a:srcRect/>
          <a:stretch>
            <a:fillRect/>
          </a:stretch>
        </p:blipFill>
        <p:spPr bwMode="auto">
          <a:xfrm>
            <a:off x="3570288" y="2209349"/>
            <a:ext cx="1657350" cy="766763"/>
          </a:xfrm>
          <a:prstGeom prst="rect">
            <a:avLst/>
          </a:prstGeom>
        </p:spPr>
        <p:style>
          <a:lnRef idx="3">
            <a:schemeClr val="lt1"/>
          </a:lnRef>
          <a:fillRef idx="1">
            <a:schemeClr val="accent3"/>
          </a:fillRef>
          <a:effectRef idx="1">
            <a:schemeClr val="accent3"/>
          </a:effectRef>
          <a:fontRef idx="minor">
            <a:schemeClr val="lt1"/>
          </a:fontRef>
        </p:style>
      </p:pic>
      <p:pic>
        <p:nvPicPr>
          <p:cNvPr id="73778" name="Picture 50" descr="D:\Worldindia2011\Company Profile\logo optimise\Y97HUCA33HIOZCA0B9TBQCADAMA9SCAQGB3Z5CAP4A5BXCAXNT2ZJCAW4LKIYCAKX45KTCA1Z0WEICA1M2UUBCAJ9DX21CATD1H9ACAO86TGHCA1DURZJCAIQF5KICATPSFEBCAIEQVXOCAVMEVR2CAW1GBTI.jpg"/>
          <p:cNvPicPr>
            <a:picLocks noChangeAspect="1" noChangeArrowheads="1"/>
          </p:cNvPicPr>
          <p:nvPr/>
        </p:nvPicPr>
        <p:blipFill>
          <a:blip r:embed="rId6" cstate="print"/>
          <a:srcRect/>
          <a:stretch>
            <a:fillRect/>
          </a:stretch>
        </p:blipFill>
        <p:spPr bwMode="auto">
          <a:xfrm>
            <a:off x="4901782" y="3653117"/>
            <a:ext cx="1012073" cy="747995"/>
          </a:xfrm>
          <a:prstGeom prst="rect">
            <a:avLst/>
          </a:prstGeom>
        </p:spPr>
        <p:style>
          <a:lnRef idx="3">
            <a:schemeClr val="lt1"/>
          </a:lnRef>
          <a:fillRef idx="1">
            <a:schemeClr val="accent3"/>
          </a:fillRef>
          <a:effectRef idx="1">
            <a:schemeClr val="accent3"/>
          </a:effectRef>
          <a:fontRef idx="minor">
            <a:schemeClr val="lt1"/>
          </a:fontRef>
        </p:style>
      </p:pic>
      <p:pic>
        <p:nvPicPr>
          <p:cNvPr id="73780" name="Picture 52" descr="D:\Worldindia2011\Company Profile\logo optimise\isaca-pune-logo.jpg"/>
          <p:cNvPicPr>
            <a:picLocks noChangeAspect="1" noChangeArrowheads="1"/>
          </p:cNvPicPr>
          <p:nvPr/>
        </p:nvPicPr>
        <p:blipFill>
          <a:blip r:embed="rId7" cstate="email"/>
          <a:srcRect/>
          <a:stretch>
            <a:fillRect/>
          </a:stretch>
        </p:blipFill>
        <p:spPr bwMode="auto">
          <a:xfrm>
            <a:off x="225424" y="3849706"/>
            <a:ext cx="1599125" cy="546240"/>
          </a:xfrm>
          <a:prstGeom prst="rect">
            <a:avLst/>
          </a:prstGeom>
        </p:spPr>
        <p:style>
          <a:lnRef idx="3">
            <a:schemeClr val="lt1"/>
          </a:lnRef>
          <a:fillRef idx="1">
            <a:schemeClr val="accent3"/>
          </a:fillRef>
          <a:effectRef idx="1">
            <a:schemeClr val="accent3"/>
          </a:effectRef>
          <a:fontRef idx="minor">
            <a:schemeClr val="lt1"/>
          </a:fontRef>
        </p:style>
      </p:pic>
      <p:pic>
        <p:nvPicPr>
          <p:cNvPr id="73783" name="Picture 55" descr="D:\Worldindia2011\Company Profile\logo optimise\logo.png"/>
          <p:cNvPicPr>
            <a:picLocks noChangeAspect="1" noChangeArrowheads="1"/>
          </p:cNvPicPr>
          <p:nvPr/>
        </p:nvPicPr>
        <p:blipFill>
          <a:blip r:embed="rId8" cstate="email"/>
          <a:srcRect/>
          <a:stretch>
            <a:fillRect/>
          </a:stretch>
        </p:blipFill>
        <p:spPr bwMode="auto">
          <a:xfrm>
            <a:off x="5207000" y="907599"/>
            <a:ext cx="1647825" cy="752475"/>
          </a:xfrm>
          <a:prstGeom prst="rect">
            <a:avLst/>
          </a:prstGeom>
        </p:spPr>
        <p:style>
          <a:lnRef idx="3">
            <a:schemeClr val="lt1"/>
          </a:lnRef>
          <a:fillRef idx="1">
            <a:schemeClr val="accent3"/>
          </a:fillRef>
          <a:effectRef idx="1">
            <a:schemeClr val="accent3"/>
          </a:effectRef>
          <a:fontRef idx="minor">
            <a:schemeClr val="lt1"/>
          </a:fontRef>
        </p:style>
      </p:pic>
      <p:pic>
        <p:nvPicPr>
          <p:cNvPr id="73784" name="Picture 56" descr="D:\Worldindia2011\Company Profile\logo optimise\logo_force.gif"/>
          <p:cNvPicPr>
            <a:picLocks noChangeAspect="1" noChangeArrowheads="1"/>
          </p:cNvPicPr>
          <p:nvPr/>
        </p:nvPicPr>
        <p:blipFill>
          <a:blip r:embed="rId9" cstate="print"/>
          <a:srcRect/>
          <a:stretch>
            <a:fillRect/>
          </a:stretch>
        </p:blipFill>
        <p:spPr bwMode="auto">
          <a:xfrm>
            <a:off x="3570288" y="3664348"/>
            <a:ext cx="1073510" cy="724182"/>
          </a:xfrm>
          <a:prstGeom prst="rect">
            <a:avLst/>
          </a:prstGeom>
        </p:spPr>
        <p:style>
          <a:lnRef idx="3">
            <a:schemeClr val="lt1"/>
          </a:lnRef>
          <a:fillRef idx="1">
            <a:schemeClr val="accent3"/>
          </a:fillRef>
          <a:effectRef idx="1">
            <a:schemeClr val="accent3"/>
          </a:effectRef>
          <a:fontRef idx="minor">
            <a:schemeClr val="lt1"/>
          </a:fontRef>
        </p:style>
      </p:pic>
      <p:pic>
        <p:nvPicPr>
          <p:cNvPr id="73785" name="Picture 57" descr="D:\Worldindia2011\Company Profile\logo optimise\logo_main_header.jpg"/>
          <p:cNvPicPr>
            <a:picLocks noChangeAspect="1" noChangeArrowheads="1"/>
          </p:cNvPicPr>
          <p:nvPr/>
        </p:nvPicPr>
        <p:blipFill>
          <a:blip r:embed="rId10" cstate="print"/>
          <a:srcRect/>
          <a:stretch>
            <a:fillRect/>
          </a:stretch>
        </p:blipFill>
        <p:spPr bwMode="auto">
          <a:xfrm>
            <a:off x="1298575" y="2264912"/>
            <a:ext cx="1054100" cy="674687"/>
          </a:xfrm>
          <a:prstGeom prst="rect">
            <a:avLst/>
          </a:prstGeom>
        </p:spPr>
        <p:style>
          <a:lnRef idx="3">
            <a:schemeClr val="lt1"/>
          </a:lnRef>
          <a:fillRef idx="1">
            <a:schemeClr val="accent3"/>
          </a:fillRef>
          <a:effectRef idx="1">
            <a:schemeClr val="accent3"/>
          </a:effectRef>
          <a:fontRef idx="minor">
            <a:schemeClr val="lt1"/>
          </a:fontRef>
        </p:style>
      </p:pic>
      <p:pic>
        <p:nvPicPr>
          <p:cNvPr id="73786" name="Picture 58" descr="D:\Worldindia2011\Company Profile\logo optimise\lokhandwala-construction.jpg"/>
          <p:cNvPicPr>
            <a:picLocks noChangeAspect="1" noChangeArrowheads="1"/>
          </p:cNvPicPr>
          <p:nvPr/>
        </p:nvPicPr>
        <p:blipFill>
          <a:blip r:embed="rId11" cstate="email"/>
          <a:srcRect/>
          <a:stretch>
            <a:fillRect/>
          </a:stretch>
        </p:blipFill>
        <p:spPr bwMode="auto">
          <a:xfrm>
            <a:off x="2040268" y="3562581"/>
            <a:ext cx="1306512" cy="842963"/>
          </a:xfrm>
          <a:prstGeom prst="rect">
            <a:avLst/>
          </a:prstGeom>
        </p:spPr>
        <p:style>
          <a:lnRef idx="3">
            <a:schemeClr val="lt1"/>
          </a:lnRef>
          <a:fillRef idx="1">
            <a:schemeClr val="accent3"/>
          </a:fillRef>
          <a:effectRef idx="1">
            <a:schemeClr val="accent3"/>
          </a:effectRef>
          <a:fontRef idx="minor">
            <a:schemeClr val="lt1"/>
          </a:fontRef>
        </p:style>
      </p:pic>
      <p:pic>
        <p:nvPicPr>
          <p:cNvPr id="73788" name="Picture 60" descr="D:\Worldindia2011\Company Profile\logo optimise\NeTV_logo.jpg"/>
          <p:cNvPicPr>
            <a:picLocks noChangeAspect="1" noChangeArrowheads="1"/>
          </p:cNvPicPr>
          <p:nvPr/>
        </p:nvPicPr>
        <p:blipFill>
          <a:blip r:embed="rId12" cstate="email"/>
          <a:srcRect/>
          <a:stretch>
            <a:fillRect/>
          </a:stretch>
        </p:blipFill>
        <p:spPr bwMode="auto">
          <a:xfrm>
            <a:off x="6144160" y="3555164"/>
            <a:ext cx="1059915" cy="855241"/>
          </a:xfrm>
          <a:prstGeom prst="rect">
            <a:avLst/>
          </a:prstGeom>
        </p:spPr>
        <p:style>
          <a:lnRef idx="3">
            <a:schemeClr val="lt1"/>
          </a:lnRef>
          <a:fillRef idx="1">
            <a:schemeClr val="accent3"/>
          </a:fillRef>
          <a:effectRef idx="1">
            <a:schemeClr val="accent3"/>
          </a:effectRef>
          <a:fontRef idx="minor">
            <a:schemeClr val="lt1"/>
          </a:fontRef>
        </p:style>
      </p:pic>
      <p:pic>
        <p:nvPicPr>
          <p:cNvPr id="73792" name="Picture 64" descr="D:\Worldindia2011\Company Profile\logo optimise\reliancelogo.gif"/>
          <p:cNvPicPr>
            <a:picLocks noChangeAspect="1" noChangeArrowheads="1"/>
          </p:cNvPicPr>
          <p:nvPr/>
        </p:nvPicPr>
        <p:blipFill>
          <a:blip r:embed="rId13" cstate="print"/>
          <a:srcRect/>
          <a:stretch>
            <a:fillRect/>
          </a:stretch>
        </p:blipFill>
        <p:spPr bwMode="auto">
          <a:xfrm>
            <a:off x="261938" y="2277612"/>
            <a:ext cx="762000" cy="647700"/>
          </a:xfrm>
          <a:prstGeom prst="rect">
            <a:avLst/>
          </a:prstGeom>
        </p:spPr>
        <p:style>
          <a:lnRef idx="3">
            <a:schemeClr val="lt1"/>
          </a:lnRef>
          <a:fillRef idx="1">
            <a:schemeClr val="accent3"/>
          </a:fillRef>
          <a:effectRef idx="1">
            <a:schemeClr val="accent3"/>
          </a:effectRef>
          <a:fontRef idx="minor">
            <a:schemeClr val="lt1"/>
          </a:fontRef>
        </p:style>
      </p:pic>
      <p:pic>
        <p:nvPicPr>
          <p:cNvPr id="73793" name="Picture 65" descr="D:\Worldindia2011\Company Profile\logo optimise\rna-corp-logo.gif"/>
          <p:cNvPicPr>
            <a:picLocks noChangeAspect="1" noChangeArrowheads="1"/>
          </p:cNvPicPr>
          <p:nvPr/>
        </p:nvPicPr>
        <p:blipFill>
          <a:blip r:embed="rId14" cstate="print"/>
          <a:srcRect/>
          <a:stretch>
            <a:fillRect/>
          </a:stretch>
        </p:blipFill>
        <p:spPr bwMode="auto">
          <a:xfrm>
            <a:off x="228600" y="4828039"/>
            <a:ext cx="1752600" cy="798512"/>
          </a:xfrm>
          <a:prstGeom prst="rect">
            <a:avLst/>
          </a:prstGeom>
        </p:spPr>
        <p:style>
          <a:lnRef idx="3">
            <a:schemeClr val="lt1"/>
          </a:lnRef>
          <a:fillRef idx="1">
            <a:schemeClr val="accent3"/>
          </a:fillRef>
          <a:effectRef idx="1">
            <a:schemeClr val="accent3"/>
          </a:effectRef>
          <a:fontRef idx="minor">
            <a:schemeClr val="lt1"/>
          </a:fontRef>
        </p:style>
      </p:pic>
      <p:pic>
        <p:nvPicPr>
          <p:cNvPr id="73795" name="Picture 67" descr="D:\Worldindia2011\Company Profile\logo optimise\shopping_mall_20100803171909R-Mall_Logo.png"/>
          <p:cNvPicPr>
            <a:picLocks noChangeAspect="1" noChangeArrowheads="1"/>
          </p:cNvPicPr>
          <p:nvPr/>
        </p:nvPicPr>
        <p:blipFill>
          <a:blip r:embed="rId15" cstate="email"/>
          <a:srcRect/>
          <a:stretch>
            <a:fillRect/>
          </a:stretch>
        </p:blipFill>
        <p:spPr bwMode="auto">
          <a:xfrm>
            <a:off x="3890963" y="936174"/>
            <a:ext cx="1073150" cy="715963"/>
          </a:xfrm>
          <a:prstGeom prst="rect">
            <a:avLst/>
          </a:prstGeom>
        </p:spPr>
        <p:style>
          <a:lnRef idx="3">
            <a:schemeClr val="lt1"/>
          </a:lnRef>
          <a:fillRef idx="1">
            <a:schemeClr val="accent3"/>
          </a:fillRef>
          <a:effectRef idx="1">
            <a:schemeClr val="accent3"/>
          </a:effectRef>
          <a:fontRef idx="minor">
            <a:schemeClr val="lt1"/>
          </a:fontRef>
        </p:style>
      </p:pic>
      <p:pic>
        <p:nvPicPr>
          <p:cNvPr id="73798" name="Picture 70" descr="D:\Worldindia2011\Company Profile\logo optimise\thomas-logo.gif"/>
          <p:cNvPicPr>
            <a:picLocks noChangeAspect="1" noChangeArrowheads="1"/>
          </p:cNvPicPr>
          <p:nvPr/>
        </p:nvPicPr>
        <p:blipFill>
          <a:blip r:embed="rId16" cstate="print"/>
          <a:srcRect/>
          <a:stretch>
            <a:fillRect/>
          </a:stretch>
        </p:blipFill>
        <p:spPr bwMode="auto">
          <a:xfrm>
            <a:off x="2598738" y="2220462"/>
            <a:ext cx="711200" cy="746125"/>
          </a:xfrm>
          <a:prstGeom prst="rect">
            <a:avLst/>
          </a:prstGeom>
        </p:spPr>
        <p:style>
          <a:lnRef idx="3">
            <a:schemeClr val="lt1"/>
          </a:lnRef>
          <a:fillRef idx="1">
            <a:schemeClr val="accent3"/>
          </a:fillRef>
          <a:effectRef idx="1">
            <a:schemeClr val="accent3"/>
          </a:effectRef>
          <a:fontRef idx="minor">
            <a:schemeClr val="lt1"/>
          </a:fontRef>
        </p:style>
      </p:pic>
      <p:pic>
        <p:nvPicPr>
          <p:cNvPr id="73800" name="Picture 72" descr="D:\Worldindia2011\Company Profile\logo optimise\virat.jpg"/>
          <p:cNvPicPr>
            <a:picLocks noChangeAspect="1" noChangeArrowheads="1"/>
          </p:cNvPicPr>
          <p:nvPr/>
        </p:nvPicPr>
        <p:blipFill>
          <a:blip r:embed="rId17" cstate="print"/>
          <a:srcRect/>
          <a:stretch>
            <a:fillRect/>
          </a:stretch>
        </p:blipFill>
        <p:spPr bwMode="auto">
          <a:xfrm>
            <a:off x="2281569" y="5118551"/>
            <a:ext cx="1778000" cy="495300"/>
          </a:xfrm>
          <a:prstGeom prst="rect">
            <a:avLst/>
          </a:prstGeom>
        </p:spPr>
        <p:style>
          <a:lnRef idx="3">
            <a:schemeClr val="lt1"/>
          </a:lnRef>
          <a:fillRef idx="1">
            <a:schemeClr val="accent3"/>
          </a:fillRef>
          <a:effectRef idx="1">
            <a:schemeClr val="accent3"/>
          </a:effectRef>
          <a:fontRef idx="minor">
            <a:schemeClr val="lt1"/>
          </a:fontRef>
        </p:style>
      </p:pic>
      <p:pic>
        <p:nvPicPr>
          <p:cNvPr id="39" name="Picture 47" descr="D:\Worldindia2011\Company Profile\logo optimise\deloitte.jpg"/>
          <p:cNvPicPr>
            <a:picLocks noChangeAspect="1" noChangeArrowheads="1"/>
          </p:cNvPicPr>
          <p:nvPr/>
        </p:nvPicPr>
        <p:blipFill>
          <a:blip r:embed="rId18" cstate="email"/>
          <a:srcRect/>
          <a:stretch>
            <a:fillRect/>
          </a:stretch>
        </p:blipFill>
        <p:spPr bwMode="auto">
          <a:xfrm>
            <a:off x="296863" y="1025074"/>
            <a:ext cx="3327400" cy="619125"/>
          </a:xfrm>
          <a:prstGeom prst="rect">
            <a:avLst/>
          </a:prstGeom>
        </p:spPr>
        <p:style>
          <a:lnRef idx="3">
            <a:schemeClr val="lt1"/>
          </a:lnRef>
          <a:fillRef idx="1">
            <a:schemeClr val="accent3"/>
          </a:fillRef>
          <a:effectRef idx="1">
            <a:schemeClr val="accent3"/>
          </a:effectRef>
          <a:fontRef idx="minor">
            <a:schemeClr val="lt1"/>
          </a:fontRef>
        </p:style>
      </p:pic>
      <p:pic>
        <p:nvPicPr>
          <p:cNvPr id="74754" name="Picture 2" descr="C:\Documents and Settings\Admin\Desktop\We%20School%20logo.jpg"/>
          <p:cNvPicPr>
            <a:picLocks noChangeAspect="1" noChangeArrowheads="1"/>
          </p:cNvPicPr>
          <p:nvPr/>
        </p:nvPicPr>
        <p:blipFill>
          <a:blip r:embed="rId19" cstate="email"/>
          <a:srcRect/>
          <a:stretch>
            <a:fillRect/>
          </a:stretch>
        </p:blipFill>
        <p:spPr bwMode="auto">
          <a:xfrm>
            <a:off x="7081838" y="886962"/>
            <a:ext cx="1735137" cy="792162"/>
          </a:xfrm>
          <a:prstGeom prst="rect">
            <a:avLst/>
          </a:prstGeom>
        </p:spPr>
        <p:style>
          <a:lnRef idx="3">
            <a:schemeClr val="lt1"/>
          </a:lnRef>
          <a:fillRef idx="1">
            <a:schemeClr val="accent3"/>
          </a:fillRef>
          <a:effectRef idx="1">
            <a:schemeClr val="accent3"/>
          </a:effectRef>
          <a:fontRef idx="minor">
            <a:schemeClr val="lt1"/>
          </a:fontRef>
        </p:style>
      </p:pic>
      <p:pic>
        <p:nvPicPr>
          <p:cNvPr id="2" name="Picture 1"/>
          <p:cNvPicPr>
            <a:picLocks noChangeAspect="1"/>
          </p:cNvPicPr>
          <p:nvPr/>
        </p:nvPicPr>
        <p:blipFill>
          <a:blip r:embed="rId20" cstate="print">
            <a:extLst>
              <a:ext uri="{28A0092B-C50C-407E-A947-70E740481C1C}">
                <a14:useLocalDpi xmlns="" xmlns:a14="http://schemas.microsoft.com/office/drawing/2010/main" val="0"/>
              </a:ext>
            </a:extLst>
          </a:blip>
          <a:stretch>
            <a:fillRect/>
          </a:stretch>
        </p:blipFill>
        <p:spPr>
          <a:xfrm>
            <a:off x="7389041" y="3781466"/>
            <a:ext cx="1612239" cy="620712"/>
          </a:xfrm>
          <a:prstGeom prst="rect">
            <a:avLst/>
          </a:prstGeom>
        </p:spPr>
      </p:pic>
      <p:pic>
        <p:nvPicPr>
          <p:cNvPr id="24" name="Picture 71" descr="D:\Worldindia2011\Company Profile\logo optimise\tmilogo.jpg"/>
          <p:cNvPicPr>
            <a:picLocks noChangeAspect="1" noChangeArrowheads="1"/>
          </p:cNvPicPr>
          <p:nvPr/>
        </p:nvPicPr>
        <p:blipFill>
          <a:blip r:embed="rId21" cstate="email"/>
          <a:srcRect/>
          <a:stretch>
            <a:fillRect/>
          </a:stretch>
        </p:blipFill>
        <p:spPr bwMode="auto">
          <a:xfrm>
            <a:off x="6783388" y="5150301"/>
            <a:ext cx="2143125" cy="476250"/>
          </a:xfrm>
          <a:prstGeom prst="rect">
            <a:avLst/>
          </a:prstGeom>
        </p:spPr>
        <p:style>
          <a:lnRef idx="3">
            <a:schemeClr val="lt1"/>
          </a:lnRef>
          <a:fillRef idx="1">
            <a:schemeClr val="accent3"/>
          </a:fillRef>
          <a:effectRef idx="1">
            <a:schemeClr val="accent3"/>
          </a:effectRef>
          <a:fontRef idx="minor">
            <a:schemeClr val="lt1"/>
          </a:fontRef>
        </p:style>
      </p:pic>
      <p:sp>
        <p:nvSpPr>
          <p:cNvPr id="25"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22"/>
              </a:rPr>
              <a:t>sales@worldindia.com</a:t>
            </a:r>
            <a:r>
              <a:rPr lang="en-US" sz="1000" b="1" dirty="0" smtClean="0"/>
              <a:t>    l   Call :  +91-22-40811111 </a:t>
            </a:r>
            <a:endParaRPr lang="de-DE" sz="1000" b="1" i="1" dirty="0"/>
          </a:p>
        </p:txBody>
      </p:sp>
      <p:pic>
        <p:nvPicPr>
          <p:cNvPr id="26" name="Picture 25"/>
          <p:cNvPicPr>
            <a:picLocks noChangeAspect="1"/>
          </p:cNvPicPr>
          <p:nvPr/>
        </p:nvPicPr>
        <p:blipFill>
          <a:blip r:embed="rId23"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314325" y="0"/>
            <a:ext cx="8515350" cy="600075"/>
          </a:xfrm>
        </p:spPr>
        <p:txBody>
          <a:bodyPr/>
          <a:lstStyle/>
          <a:p>
            <a:r>
              <a:rPr lang="de-DE" dirty="0" smtClean="0">
                <a:solidFill>
                  <a:schemeClr val="bg1"/>
                </a:solidFill>
              </a:rPr>
              <a:t>PARTIAL CLIENTELE</a:t>
            </a:r>
          </a:p>
        </p:txBody>
      </p:sp>
      <p:pic>
        <p:nvPicPr>
          <p:cNvPr id="39" name="Picture 58" descr="icici.jpg"/>
          <p:cNvPicPr>
            <a:picLocks noChangeAspect="1"/>
          </p:cNvPicPr>
          <p:nvPr/>
        </p:nvPicPr>
        <p:blipFill>
          <a:blip r:embed="rId3" cstate="print"/>
          <a:srcRect/>
          <a:stretch>
            <a:fillRect/>
          </a:stretch>
        </p:blipFill>
        <p:spPr bwMode="auto">
          <a:xfrm>
            <a:off x="2843213" y="1185863"/>
            <a:ext cx="1533525" cy="381000"/>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41" name="Picture 16" descr="\\designer\D\SALES\PRIYANKA\companyProfile\worldindia-logo\ITC.png"/>
          <p:cNvPicPr>
            <a:picLocks noChangeAspect="1" noChangeArrowheads="1"/>
          </p:cNvPicPr>
          <p:nvPr/>
        </p:nvPicPr>
        <p:blipFill>
          <a:blip r:embed="rId4" cstate="email"/>
          <a:srcRect/>
          <a:stretch>
            <a:fillRect/>
          </a:stretch>
        </p:blipFill>
        <p:spPr bwMode="auto">
          <a:xfrm>
            <a:off x="249238" y="2535238"/>
            <a:ext cx="1068387" cy="1111250"/>
          </a:xfrm>
          <a:prstGeom prst="rect">
            <a:avLst/>
          </a:prstGeom>
        </p:spPr>
        <p:style>
          <a:lnRef idx="3">
            <a:schemeClr val="lt1"/>
          </a:lnRef>
          <a:fillRef idx="1">
            <a:schemeClr val="accent3"/>
          </a:fillRef>
          <a:effectRef idx="1">
            <a:schemeClr val="accent3"/>
          </a:effectRef>
          <a:fontRef idx="minor">
            <a:schemeClr val="lt1"/>
          </a:fontRef>
        </p:style>
      </p:pic>
      <p:sp>
        <p:nvSpPr>
          <p:cNvPr id="27654" name="Rectangle 14"/>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pic>
        <p:nvPicPr>
          <p:cNvPr id="16" name="Picture 63" descr="wipro"/>
          <p:cNvPicPr>
            <a:picLocks noChangeAspect="1" noChangeArrowheads="1"/>
          </p:cNvPicPr>
          <p:nvPr/>
        </p:nvPicPr>
        <p:blipFill>
          <a:blip r:embed="rId5" cstate="print"/>
          <a:srcRect/>
          <a:stretch>
            <a:fillRect/>
          </a:stretch>
        </p:blipFill>
        <p:spPr bwMode="auto">
          <a:xfrm>
            <a:off x="1448250" y="4376057"/>
            <a:ext cx="1117600" cy="986745"/>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17" name="Picture 3" descr="\\designer\D\SALES\PRIYANKA\companyProfile\netlynx-logo\Ambuja-Cement-Logo.JPG"/>
          <p:cNvPicPr>
            <a:picLocks noChangeAspect="1" noChangeArrowheads="1"/>
          </p:cNvPicPr>
          <p:nvPr/>
        </p:nvPicPr>
        <p:blipFill>
          <a:blip r:embed="rId6" cstate="email"/>
          <a:srcRect/>
          <a:stretch>
            <a:fillRect/>
          </a:stretch>
        </p:blipFill>
        <p:spPr bwMode="auto">
          <a:xfrm>
            <a:off x="1615503" y="2503488"/>
            <a:ext cx="927100" cy="1125537"/>
          </a:xfrm>
          <a:prstGeom prst="rect">
            <a:avLst/>
          </a:prstGeom>
        </p:spPr>
        <p:style>
          <a:lnRef idx="3">
            <a:schemeClr val="lt1"/>
          </a:lnRef>
          <a:fillRef idx="1">
            <a:schemeClr val="accent3"/>
          </a:fillRef>
          <a:effectRef idx="1">
            <a:schemeClr val="accent3"/>
          </a:effectRef>
          <a:fontRef idx="minor">
            <a:schemeClr val="lt1"/>
          </a:fontRef>
        </p:style>
      </p:pic>
      <p:pic>
        <p:nvPicPr>
          <p:cNvPr id="18" name="Picture 11" descr="\\designer\D\SALES\PRIYANKA\companyProfile\worldindia-logo\fiat_logo.png"/>
          <p:cNvPicPr>
            <a:picLocks noChangeAspect="1" noChangeArrowheads="1"/>
          </p:cNvPicPr>
          <p:nvPr/>
        </p:nvPicPr>
        <p:blipFill>
          <a:blip r:embed="rId7" cstate="email"/>
          <a:srcRect/>
          <a:stretch>
            <a:fillRect/>
          </a:stretch>
        </p:blipFill>
        <p:spPr bwMode="auto">
          <a:xfrm>
            <a:off x="7758238" y="2535237"/>
            <a:ext cx="1100137" cy="1100137"/>
          </a:xfrm>
          <a:prstGeom prst="rect">
            <a:avLst/>
          </a:prstGeom>
        </p:spPr>
        <p:style>
          <a:lnRef idx="3">
            <a:schemeClr val="lt1"/>
          </a:lnRef>
          <a:fillRef idx="1">
            <a:schemeClr val="accent3"/>
          </a:fillRef>
          <a:effectRef idx="1">
            <a:schemeClr val="accent3"/>
          </a:effectRef>
          <a:fontRef idx="minor">
            <a:schemeClr val="lt1"/>
          </a:fontRef>
        </p:style>
      </p:pic>
      <p:pic>
        <p:nvPicPr>
          <p:cNvPr id="19" name="Picture 66" descr="anchor"/>
          <p:cNvPicPr>
            <a:picLocks noChangeAspect="1" noChangeArrowheads="1"/>
          </p:cNvPicPr>
          <p:nvPr/>
        </p:nvPicPr>
        <p:blipFill>
          <a:blip r:embed="rId8" cstate="print"/>
          <a:srcRect/>
          <a:stretch>
            <a:fillRect/>
          </a:stretch>
        </p:blipFill>
        <p:spPr bwMode="auto">
          <a:xfrm>
            <a:off x="2851600" y="4379005"/>
            <a:ext cx="1045485" cy="995362"/>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0" name="Picture 68" descr="bharat"/>
          <p:cNvPicPr>
            <a:picLocks noChangeAspect="1" noChangeArrowheads="1"/>
          </p:cNvPicPr>
          <p:nvPr/>
        </p:nvPicPr>
        <p:blipFill>
          <a:blip r:embed="rId9" cstate="print"/>
          <a:srcRect/>
          <a:stretch>
            <a:fillRect/>
          </a:stretch>
        </p:blipFill>
        <p:spPr bwMode="auto">
          <a:xfrm>
            <a:off x="4201894" y="4375818"/>
            <a:ext cx="990599" cy="1002345"/>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1" name="Picture 40" descr="rrb_logo_blue.png"/>
          <p:cNvPicPr>
            <a:picLocks noChangeAspect="1"/>
          </p:cNvPicPr>
          <p:nvPr/>
        </p:nvPicPr>
        <p:blipFill>
          <a:blip r:embed="rId10" cstate="email"/>
          <a:srcRect/>
          <a:stretch>
            <a:fillRect/>
          </a:stretch>
        </p:blipFill>
        <p:spPr bwMode="auto">
          <a:xfrm>
            <a:off x="2769026" y="2538413"/>
            <a:ext cx="1066800" cy="1049337"/>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4" name="Picture 4" descr="\\designer\D\SALES\PRIYANKA\companyProfile\netlynx-logo\ClubMahindra.jpg"/>
          <p:cNvPicPr>
            <a:picLocks noChangeAspect="1" noChangeArrowheads="1"/>
          </p:cNvPicPr>
          <p:nvPr/>
        </p:nvPicPr>
        <p:blipFill>
          <a:blip r:embed="rId11" cstate="email"/>
          <a:srcRect/>
          <a:stretch>
            <a:fillRect/>
          </a:stretch>
        </p:blipFill>
        <p:spPr bwMode="auto">
          <a:xfrm>
            <a:off x="195942" y="4397602"/>
            <a:ext cx="1012372" cy="958850"/>
          </a:xfrm>
          <a:prstGeom prst="rect">
            <a:avLst/>
          </a:prstGeom>
        </p:spPr>
        <p:style>
          <a:lnRef idx="3">
            <a:schemeClr val="lt1"/>
          </a:lnRef>
          <a:fillRef idx="1">
            <a:schemeClr val="accent3"/>
          </a:fillRef>
          <a:effectRef idx="1">
            <a:schemeClr val="accent3"/>
          </a:effectRef>
          <a:fontRef idx="minor">
            <a:schemeClr val="lt1"/>
          </a:fontRef>
        </p:style>
      </p:pic>
      <p:pic>
        <p:nvPicPr>
          <p:cNvPr id="26" name="Picture 64" descr="ntpc%5B1%5D"/>
          <p:cNvPicPr>
            <a:picLocks noChangeAspect="1" noChangeArrowheads="1"/>
          </p:cNvPicPr>
          <p:nvPr/>
        </p:nvPicPr>
        <p:blipFill>
          <a:blip r:embed="rId12" cstate="print"/>
          <a:srcRect/>
          <a:stretch>
            <a:fillRect/>
          </a:stretch>
        </p:blipFill>
        <p:spPr bwMode="auto">
          <a:xfrm>
            <a:off x="4648200" y="1042988"/>
            <a:ext cx="1077913" cy="560387"/>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7" name="Picture 52" descr="star.gif"/>
          <p:cNvPicPr>
            <a:picLocks noChangeAspect="1"/>
          </p:cNvPicPr>
          <p:nvPr/>
        </p:nvPicPr>
        <p:blipFill>
          <a:blip r:embed="rId13" cstate="print"/>
          <a:srcRect/>
          <a:stretch>
            <a:fillRect/>
          </a:stretch>
        </p:blipFill>
        <p:spPr bwMode="auto">
          <a:xfrm>
            <a:off x="7424738" y="1033463"/>
            <a:ext cx="1311275" cy="590550"/>
          </a:xfrm>
          <a:prstGeom prst="rect">
            <a:avLst/>
          </a:prstGeom>
          <a:ln>
            <a:headEnd/>
            <a:tailEnd/>
          </a:ln>
        </p:spPr>
        <p:style>
          <a:lnRef idx="3">
            <a:schemeClr val="lt1"/>
          </a:lnRef>
          <a:fillRef idx="1">
            <a:schemeClr val="accent3"/>
          </a:fillRef>
          <a:effectRef idx="1">
            <a:schemeClr val="accent3"/>
          </a:effectRef>
          <a:fontRef idx="minor">
            <a:schemeClr val="lt1"/>
          </a:fontRef>
        </p:style>
      </p:pic>
      <p:pic>
        <p:nvPicPr>
          <p:cNvPr id="28" name="Picture 6" descr="\\designer\D\SALES\PRIYANKA\companyProfile\netlynx-logo\mumbai-indian-logo.png"/>
          <p:cNvPicPr>
            <a:picLocks noChangeAspect="1" noChangeArrowheads="1"/>
          </p:cNvPicPr>
          <p:nvPr/>
        </p:nvPicPr>
        <p:blipFill>
          <a:blip r:embed="rId14" cstate="print"/>
          <a:srcRect/>
          <a:stretch>
            <a:fillRect/>
          </a:stretch>
        </p:blipFill>
        <p:spPr bwMode="auto">
          <a:xfrm>
            <a:off x="6030913" y="1046163"/>
            <a:ext cx="1066800" cy="576262"/>
          </a:xfrm>
          <a:prstGeom prst="rect">
            <a:avLst/>
          </a:prstGeom>
        </p:spPr>
        <p:style>
          <a:lnRef idx="3">
            <a:schemeClr val="lt1"/>
          </a:lnRef>
          <a:fillRef idx="1">
            <a:schemeClr val="accent3"/>
          </a:fillRef>
          <a:effectRef idx="1">
            <a:schemeClr val="accent3"/>
          </a:effectRef>
          <a:fontRef idx="minor">
            <a:schemeClr val="lt1"/>
          </a:fontRef>
        </p:style>
      </p:pic>
      <p:pic>
        <p:nvPicPr>
          <p:cNvPr id="29" name="Picture 7" descr="\\designer\D\SALES\PRIYANKA\companyProfile\netlynx-logo\reliance-logo.jpg"/>
          <p:cNvPicPr>
            <a:picLocks noChangeAspect="1" noChangeArrowheads="1"/>
          </p:cNvPicPr>
          <p:nvPr/>
        </p:nvPicPr>
        <p:blipFill>
          <a:blip r:embed="rId15" cstate="email"/>
          <a:srcRect/>
          <a:stretch>
            <a:fillRect/>
          </a:stretch>
        </p:blipFill>
        <p:spPr bwMode="auto">
          <a:xfrm>
            <a:off x="261938" y="1109663"/>
            <a:ext cx="2270125" cy="457200"/>
          </a:xfrm>
          <a:prstGeom prst="rect">
            <a:avLst/>
          </a:prstGeom>
        </p:spPr>
        <p:style>
          <a:lnRef idx="3">
            <a:schemeClr val="lt1"/>
          </a:lnRef>
          <a:fillRef idx="1">
            <a:schemeClr val="accent3"/>
          </a:fillRef>
          <a:effectRef idx="1">
            <a:schemeClr val="accent3"/>
          </a:effectRef>
          <a:fontRef idx="minor">
            <a:schemeClr val="lt1"/>
          </a:fontRef>
        </p:style>
      </p:pic>
      <p:pic>
        <p:nvPicPr>
          <p:cNvPr id="25" name="Picture 63" descr="D:\Worldindia2011\Company Profile\logo optimise\rd_logo_326133729_std.png"/>
          <p:cNvPicPr>
            <a:picLocks noChangeAspect="1" noChangeArrowheads="1"/>
          </p:cNvPicPr>
          <p:nvPr/>
        </p:nvPicPr>
        <p:blipFill>
          <a:blip r:embed="rId16" cstate="email"/>
          <a:srcRect/>
          <a:stretch>
            <a:fillRect/>
          </a:stretch>
        </p:blipFill>
        <p:spPr bwMode="auto">
          <a:xfrm>
            <a:off x="7339023" y="4349522"/>
            <a:ext cx="1543050" cy="1017587"/>
          </a:xfrm>
          <a:prstGeom prst="rect">
            <a:avLst/>
          </a:prstGeom>
        </p:spPr>
        <p:style>
          <a:lnRef idx="3">
            <a:schemeClr val="lt1"/>
          </a:lnRef>
          <a:fillRef idx="1">
            <a:schemeClr val="accent3"/>
          </a:fillRef>
          <a:effectRef idx="1">
            <a:schemeClr val="accent3"/>
          </a:effectRef>
          <a:fontRef idx="minor">
            <a:schemeClr val="lt1"/>
          </a:fontRef>
        </p:style>
      </p:pic>
      <p:pic>
        <p:nvPicPr>
          <p:cNvPr id="30" name="Picture 23" descr="C:\Documents and Settings\Admin\Desktop\idealclasses.jpg"/>
          <p:cNvPicPr>
            <a:picLocks noChangeAspect="1" noChangeArrowheads="1"/>
          </p:cNvPicPr>
          <p:nvPr/>
        </p:nvPicPr>
        <p:blipFill>
          <a:blip r:embed="rId17" cstate="email"/>
          <a:srcRect/>
          <a:stretch>
            <a:fillRect/>
          </a:stretch>
        </p:blipFill>
        <p:spPr bwMode="auto">
          <a:xfrm>
            <a:off x="5958514" y="2538413"/>
            <a:ext cx="1525821" cy="1101496"/>
          </a:xfrm>
          <a:prstGeom prst="rect">
            <a:avLst/>
          </a:prstGeom>
        </p:spPr>
        <p:style>
          <a:lnRef idx="1">
            <a:schemeClr val="accent3"/>
          </a:lnRef>
          <a:fillRef idx="2">
            <a:schemeClr val="accent3"/>
          </a:fillRef>
          <a:effectRef idx="1">
            <a:schemeClr val="accent3"/>
          </a:effectRef>
          <a:fontRef idx="minor">
            <a:schemeClr val="dk1"/>
          </a:fontRef>
        </p:style>
      </p:pic>
      <p:pic>
        <p:nvPicPr>
          <p:cNvPr id="27670" name="Picture 22" descr="D:\Worldindia2011\Company Profile\images\netlynx-logo\pplindia.jpg"/>
          <p:cNvPicPr>
            <a:picLocks noChangeAspect="1" noChangeArrowheads="1"/>
          </p:cNvPicPr>
          <p:nvPr/>
        </p:nvPicPr>
        <p:blipFill>
          <a:blip r:embed="rId18" cstate="print"/>
          <a:srcRect/>
          <a:stretch>
            <a:fillRect/>
          </a:stretch>
        </p:blipFill>
        <p:spPr bwMode="auto">
          <a:xfrm>
            <a:off x="5516319" y="4343401"/>
            <a:ext cx="1537617" cy="1036182"/>
          </a:xfrm>
          <a:prstGeom prst="rect">
            <a:avLst/>
          </a:prstGeom>
        </p:spPr>
        <p:style>
          <a:lnRef idx="3">
            <a:schemeClr val="lt1"/>
          </a:lnRef>
          <a:fillRef idx="1">
            <a:schemeClr val="accent3"/>
          </a:fillRef>
          <a:effectRef idx="1">
            <a:schemeClr val="accent3"/>
          </a:effectRef>
          <a:fontRef idx="minor">
            <a:schemeClr val="lt1"/>
          </a:fontRef>
        </p:style>
      </p:pic>
      <p:pic>
        <p:nvPicPr>
          <p:cNvPr id="23" name="Picture 10" descr="\\designer\D\SALES\PRIYANKA\companyProfile\worldindia-logo\ABN-AMRO-logo.jpg"/>
          <p:cNvPicPr>
            <a:picLocks noChangeAspect="1" noChangeArrowheads="1"/>
          </p:cNvPicPr>
          <p:nvPr/>
        </p:nvPicPr>
        <p:blipFill>
          <a:blip r:embed="rId19" cstate="email"/>
          <a:srcRect/>
          <a:stretch>
            <a:fillRect/>
          </a:stretch>
        </p:blipFill>
        <p:spPr bwMode="auto">
          <a:xfrm>
            <a:off x="4003676" y="2810668"/>
            <a:ext cx="1722437" cy="511175"/>
          </a:xfrm>
          <a:prstGeom prst="rect">
            <a:avLst/>
          </a:prstGeom>
        </p:spPr>
        <p:style>
          <a:lnRef idx="3">
            <a:schemeClr val="lt1"/>
          </a:lnRef>
          <a:fillRef idx="1">
            <a:schemeClr val="accent3"/>
          </a:fillRef>
          <a:effectRef idx="1">
            <a:schemeClr val="accent3"/>
          </a:effectRef>
          <a:fontRef idx="minor">
            <a:schemeClr val="lt1"/>
          </a:fontRef>
        </p:style>
      </p:pic>
      <p:sp>
        <p:nvSpPr>
          <p:cNvPr id="22"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20"/>
              </a:rPr>
              <a:t>sales@worldindia.com</a:t>
            </a:r>
            <a:r>
              <a:rPr lang="en-US" sz="1000" b="1" dirty="0" smtClean="0"/>
              <a:t>    l   Call :  +91-22-40811111 </a:t>
            </a:r>
            <a:endParaRPr lang="de-DE" sz="1000" b="1" i="1" dirty="0"/>
          </a:p>
        </p:txBody>
      </p:sp>
      <p:pic>
        <p:nvPicPr>
          <p:cNvPr id="31" name="Picture 30"/>
          <p:cNvPicPr>
            <a:picLocks noChangeAspect="1"/>
          </p:cNvPicPr>
          <p:nvPr/>
        </p:nvPicPr>
        <p:blipFill>
          <a:blip r:embed="rId21"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Rectangle 15" hidden="1"/>
          <p:cNvGraphicFramePr>
            <a:graphicFrameLocks/>
          </p:cNvGraphicFramePr>
          <p:nvPr/>
        </p:nvGraphicFramePr>
        <p:xfrm>
          <a:off x="0" y="0"/>
          <a:ext cx="158750" cy="158750"/>
        </p:xfrm>
        <a:graphic>
          <a:graphicData uri="http://schemas.openxmlformats.org/presentationml/2006/ole">
            <p:oleObj spid="_x0000_s12491" r:id="rId12" imgW="0" imgH="0" progId="">
              <p:embed/>
            </p:oleObj>
          </a:graphicData>
        </a:graphic>
      </p:graphicFrame>
      <p:sp>
        <p:nvSpPr>
          <p:cNvPr id="12292" name="Rectangle 6"/>
          <p:cNvSpPr>
            <a:spLocks noChangeArrowheads="1"/>
          </p:cNvSpPr>
          <p:nvPr>
            <p:custDataLst>
              <p:tags r:id="rId2"/>
            </p:custDataLst>
          </p:nvPr>
        </p:nvSpPr>
        <p:spPr bwMode="auto">
          <a:xfrm>
            <a:off x="352425" y="4727575"/>
            <a:ext cx="3943350" cy="1006475"/>
          </a:xfrm>
          <a:prstGeom prst="rect">
            <a:avLst/>
          </a:prstGeom>
          <a:noFill/>
          <a:ln w="9525">
            <a:noFill/>
            <a:miter lim="800000"/>
            <a:headEnd/>
            <a:tailEnd/>
          </a:ln>
        </p:spPr>
        <p:txBody>
          <a:bodyPr lIns="90000" tIns="90000" rIns="72000" bIns="90000"/>
          <a:lstStyle/>
          <a:p>
            <a:pPr marL="177800" indent="-177800" defTabSz="801688" eaLnBrk="1" hangingPunct="1">
              <a:spcBef>
                <a:spcPct val="40000"/>
              </a:spcBef>
              <a:buClr>
                <a:schemeClr val="accent1"/>
              </a:buClr>
              <a:buFont typeface="Wingdings" pitchFamily="2" charset="2"/>
              <a:buNone/>
            </a:pPr>
            <a:endParaRPr lang="en-US" sz="1000" dirty="0"/>
          </a:p>
        </p:txBody>
      </p:sp>
      <p:sp>
        <p:nvSpPr>
          <p:cNvPr id="1061899" name="Rectangle 11"/>
          <p:cNvSpPr>
            <a:spLocks noChangeArrowheads="1"/>
          </p:cNvSpPr>
          <p:nvPr>
            <p:custDataLst>
              <p:tags r:id="rId3"/>
            </p:custDataLst>
          </p:nvPr>
        </p:nvSpPr>
        <p:spPr bwMode="auto">
          <a:xfrm>
            <a:off x="3563456" y="555171"/>
            <a:ext cx="5439031" cy="4136572"/>
          </a:xfrm>
          <a:prstGeom prst="rect">
            <a:avLst/>
          </a:prstGeom>
          <a:noFill/>
          <a:ln w="9525">
            <a:noFill/>
            <a:miter lim="800000"/>
            <a:headEnd/>
            <a:tailEnd/>
          </a:ln>
        </p:spPr>
        <p:txBody>
          <a:bodyPr lIns="90000" tIns="90000" rIns="72000" bIns="90000"/>
          <a:lstStyle/>
          <a:p>
            <a:pPr marL="177800" indent="-177800" defTabSz="801688" eaLnBrk="1" hangingPunct="1">
              <a:spcBef>
                <a:spcPct val="40000"/>
              </a:spcBef>
              <a:buClr>
                <a:schemeClr val="accent1"/>
              </a:buClr>
              <a:buFont typeface="Wingdings" pitchFamily="2" charset="2"/>
              <a:buNone/>
              <a:defRPr/>
            </a:pPr>
            <a:endParaRPr lang="de-DE" sz="1000" b="1" dirty="0">
              <a:latin typeface="Arial" charset="0"/>
            </a:endParaRPr>
          </a:p>
        </p:txBody>
      </p:sp>
      <p:sp>
        <p:nvSpPr>
          <p:cNvPr id="12295" name="Rectangle 12"/>
          <p:cNvSpPr>
            <a:spLocks noChangeArrowheads="1"/>
          </p:cNvSpPr>
          <p:nvPr>
            <p:custDataLst>
              <p:tags r:id="rId4"/>
            </p:custDataLst>
          </p:nvPr>
        </p:nvSpPr>
        <p:spPr bwMode="auto">
          <a:xfrm>
            <a:off x="141288" y="11113"/>
            <a:ext cx="2356735" cy="461665"/>
          </a:xfrm>
          <a:prstGeom prst="rect">
            <a:avLst/>
          </a:prstGeom>
          <a:noFill/>
          <a:ln w="12700">
            <a:noFill/>
            <a:miter lim="800000"/>
            <a:headEnd/>
            <a:tailEnd/>
          </a:ln>
        </p:spPr>
        <p:txBody>
          <a:bodyPr wrap="none">
            <a:spAutoFit/>
          </a:bodyPr>
          <a:lstStyle/>
          <a:p>
            <a:r>
              <a:rPr lang="en-US" sz="2400" b="1" dirty="0" smtClean="0">
                <a:solidFill>
                  <a:schemeClr val="bg1"/>
                </a:solidFill>
                <a:latin typeface="Trebuchet MS" pitchFamily="34" charset="0"/>
              </a:rPr>
              <a:t>ACHIEVEMENTS</a:t>
            </a:r>
            <a:endParaRPr lang="de-DE" sz="2400" b="1" dirty="0">
              <a:solidFill>
                <a:schemeClr val="bg1"/>
              </a:solidFill>
            </a:endParaRPr>
          </a:p>
        </p:txBody>
      </p:sp>
      <p:sp>
        <p:nvSpPr>
          <p:cNvPr id="12296" name="Rectangle 13">
            <a:hlinkClick r:id="rId13"/>
          </p:cNvPr>
          <p:cNvSpPr>
            <a:spLocks noChangeArrowheads="1"/>
          </p:cNvSpPr>
          <p:nvPr>
            <p:custDataLst>
              <p:tags r:id="rId5"/>
            </p:custDataLst>
          </p:nvPr>
        </p:nvSpPr>
        <p:spPr bwMode="auto">
          <a:xfrm>
            <a:off x="4675188" y="5688013"/>
            <a:ext cx="2066925" cy="400050"/>
          </a:xfrm>
          <a:prstGeom prst="rect">
            <a:avLst/>
          </a:prstGeom>
          <a:noFill/>
          <a:ln w="12700">
            <a:noFill/>
            <a:miter lim="800000"/>
            <a:headEnd/>
            <a:tailEnd/>
          </a:ln>
        </p:spPr>
        <p:txBody>
          <a:bodyPr wrap="none" anchor="ctr"/>
          <a:lstStyle/>
          <a:p>
            <a:endParaRPr lang="en-US" dirty="0"/>
          </a:p>
        </p:txBody>
      </p:sp>
      <p:sp>
        <p:nvSpPr>
          <p:cNvPr id="12298" name="Rectangle 10"/>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16" name="Rectangle 4"/>
          <p:cNvSpPr>
            <a:spLocks noChangeArrowheads="1"/>
          </p:cNvSpPr>
          <p:nvPr>
            <p:custDataLst>
              <p:tags r:id="rId6"/>
            </p:custDataLst>
          </p:nvPr>
        </p:nvSpPr>
        <p:spPr bwMode="auto">
          <a:xfrm>
            <a:off x="271463" y="762000"/>
            <a:ext cx="8640762" cy="1079399"/>
          </a:xfrm>
          <a:prstGeom prst="rect">
            <a:avLst/>
          </a:prstGeom>
          <a:noFill/>
          <a:ln w="9525">
            <a:noFill/>
            <a:miter lim="800000"/>
            <a:headEnd/>
            <a:tailEnd/>
          </a:ln>
        </p:spPr>
        <p:txBody>
          <a:bodyPr lIns="90000" tIns="46800" rIns="90000" bIns="46800">
            <a:spAutoFit/>
          </a:bodyPr>
          <a:lstStyle/>
          <a:p>
            <a:r>
              <a:rPr lang="en-US" sz="2000" b="1" dirty="0">
                <a:solidFill>
                  <a:schemeClr val="accent1"/>
                </a:solidFill>
                <a:latin typeface="Trebuchet MS" pitchFamily="34" charset="0"/>
              </a:rPr>
              <a:t>HERE’S WHAT SOME OF OUR CUSTOMERS HAVE TO SAY ABOUT US:</a:t>
            </a:r>
          </a:p>
          <a:p>
            <a:pPr algn="just">
              <a:lnSpc>
                <a:spcPct val="110000"/>
              </a:lnSpc>
            </a:pPr>
            <a:endParaRPr lang="en-US" sz="2000" b="1" dirty="0">
              <a:solidFill>
                <a:schemeClr val="tx1">
                  <a:lumMod val="75000"/>
                  <a:lumOff val="25000"/>
                </a:schemeClr>
              </a:solidFill>
              <a:latin typeface="Trebuchet MS" pitchFamily="34" charset="0"/>
              <a:ea typeface="MS PGothic" pitchFamily="34" charset="-128"/>
            </a:endParaRPr>
          </a:p>
          <a:p>
            <a:pPr algn="just">
              <a:lnSpc>
                <a:spcPct val="110000"/>
              </a:lnSpc>
            </a:pPr>
            <a:r>
              <a:rPr lang="en-US" sz="2000" b="1" dirty="0" smtClean="0">
                <a:solidFill>
                  <a:schemeClr val="tx1">
                    <a:lumMod val="75000"/>
                    <a:lumOff val="25000"/>
                  </a:schemeClr>
                </a:solidFill>
                <a:ea typeface="MS PGothic" pitchFamily="34" charset="-128"/>
              </a:rPr>
              <a:t> </a:t>
            </a:r>
            <a:endParaRPr lang="en-US" sz="2000" b="1" dirty="0">
              <a:solidFill>
                <a:schemeClr val="tx1">
                  <a:lumMod val="75000"/>
                  <a:lumOff val="25000"/>
                </a:schemeClr>
              </a:solidFill>
              <a:ea typeface="MS PGothic" pitchFamily="34" charset="-128"/>
            </a:endParaRPr>
          </a:p>
        </p:txBody>
      </p:sp>
      <p:sp>
        <p:nvSpPr>
          <p:cNvPr id="17" name="Rectangle 9"/>
          <p:cNvSpPr>
            <a:spLocks noChangeArrowheads="1"/>
          </p:cNvSpPr>
          <p:nvPr/>
        </p:nvSpPr>
        <p:spPr bwMode="auto">
          <a:xfrm>
            <a:off x="4713945" y="2035175"/>
            <a:ext cx="3733800" cy="923330"/>
          </a:xfrm>
          <a:prstGeom prst="rect">
            <a:avLst/>
          </a:prstGeom>
          <a:noFill/>
          <a:ln w="9525">
            <a:noFill/>
            <a:miter lim="800000"/>
            <a:headEnd/>
            <a:tailEnd/>
          </a:ln>
        </p:spPr>
        <p:txBody>
          <a:bodyPr>
            <a:spAutoFit/>
          </a:bodyPr>
          <a:lstStyle/>
          <a:p>
            <a:endParaRPr lang="de-DE" dirty="0">
              <a:solidFill>
                <a:srgbClr val="FFC000"/>
              </a:solidFill>
              <a:ea typeface="MS PGothic" pitchFamily="34" charset="-128"/>
            </a:endParaRPr>
          </a:p>
          <a:p>
            <a:endParaRPr lang="de-DE" dirty="0">
              <a:solidFill>
                <a:srgbClr val="FFC000"/>
              </a:solidFill>
              <a:ea typeface="MS PGothic" pitchFamily="34" charset="-128"/>
            </a:endParaRPr>
          </a:p>
          <a:p>
            <a:r>
              <a:rPr lang="de-DE" dirty="0" smtClean="0">
                <a:solidFill>
                  <a:srgbClr val="FFC000"/>
                </a:solidFill>
                <a:ea typeface="MS PGothic" pitchFamily="34" charset="-128"/>
              </a:rPr>
              <a:t>       </a:t>
            </a:r>
            <a:endParaRPr lang="de-DE" dirty="0">
              <a:solidFill>
                <a:srgbClr val="FFC000"/>
              </a:solidFill>
              <a:ea typeface="MS PGothic" pitchFamily="34" charset="-128"/>
            </a:endParaRPr>
          </a:p>
        </p:txBody>
      </p:sp>
      <p:sp>
        <p:nvSpPr>
          <p:cNvPr id="18" name="Rectangle 4"/>
          <p:cNvSpPr>
            <a:spLocks noChangeArrowheads="1"/>
          </p:cNvSpPr>
          <p:nvPr>
            <p:custDataLst>
              <p:tags r:id="rId7"/>
            </p:custDataLst>
          </p:nvPr>
        </p:nvSpPr>
        <p:spPr bwMode="auto">
          <a:xfrm>
            <a:off x="304120" y="3592513"/>
            <a:ext cx="8640762" cy="3479800"/>
          </a:xfrm>
          <a:prstGeom prst="rect">
            <a:avLst/>
          </a:prstGeom>
          <a:noFill/>
          <a:ln w="9525">
            <a:noFill/>
            <a:miter lim="800000"/>
            <a:headEnd/>
            <a:tailEnd/>
          </a:ln>
        </p:spPr>
        <p:txBody>
          <a:bodyPr lIns="90000" tIns="46800" rIns="90000" bIns="46800">
            <a:spAutoFit/>
          </a:bodyPr>
          <a:lstStyle/>
          <a:p>
            <a:pPr algn="just">
              <a:lnSpc>
                <a:spcPct val="110000"/>
              </a:lnSpc>
            </a:pPr>
            <a:endParaRPr lang="en-US" sz="2000" b="1" dirty="0">
              <a:solidFill>
                <a:schemeClr val="accent4">
                  <a:lumMod val="75000"/>
                  <a:lumOff val="25000"/>
                </a:schemeClr>
              </a:solidFill>
              <a:ea typeface="MS PGothic" pitchFamily="34" charset="-128"/>
            </a:endParaRPr>
          </a:p>
          <a:p>
            <a:pPr algn="just">
              <a:lnSpc>
                <a:spcPct val="110000"/>
              </a:lnSpc>
            </a:pPr>
            <a:r>
              <a:rPr lang="en-US" sz="2000" b="1" i="1" dirty="0" smtClean="0">
                <a:solidFill>
                  <a:schemeClr val="accent4">
                    <a:lumMod val="75000"/>
                    <a:lumOff val="25000"/>
                  </a:schemeClr>
                </a:solidFill>
                <a:ea typeface="MS PGothic" pitchFamily="34" charset="-128"/>
              </a:rPr>
              <a:t>“</a:t>
            </a:r>
            <a:r>
              <a:rPr lang="en-US" sz="2000" i="1" dirty="0" smtClean="0">
                <a:solidFill>
                  <a:schemeClr val="accent4">
                    <a:lumMod val="75000"/>
                    <a:lumOff val="25000"/>
                  </a:schemeClr>
                </a:solidFill>
                <a:ea typeface="MS PGothic" pitchFamily="34" charset="-128"/>
              </a:rPr>
              <a:t>We chose </a:t>
            </a:r>
            <a:r>
              <a:rPr lang="en-US" sz="2000" i="1" dirty="0">
                <a:solidFill>
                  <a:schemeClr val="accent4">
                    <a:lumMod val="75000"/>
                    <a:lumOff val="25000"/>
                  </a:schemeClr>
                </a:solidFill>
                <a:ea typeface="MS PGothic" pitchFamily="34" charset="-128"/>
              </a:rPr>
              <a:t>dotcom service because of their expertise in web-based technologies, their commitment to deadlines and professional handling of the projects . Thanks once again for all your efforts.</a:t>
            </a:r>
            <a:r>
              <a:rPr lang="en-US" sz="2000" b="1" i="1" dirty="0">
                <a:solidFill>
                  <a:schemeClr val="accent4">
                    <a:lumMod val="75000"/>
                    <a:lumOff val="25000"/>
                  </a:schemeClr>
                </a:solidFill>
                <a:ea typeface="MS PGothic" pitchFamily="34" charset="-128"/>
              </a:rPr>
              <a:t>” </a:t>
            </a:r>
          </a:p>
          <a:p>
            <a:pPr algn="just">
              <a:lnSpc>
                <a:spcPct val="110000"/>
              </a:lnSpc>
            </a:pPr>
            <a:endParaRPr lang="en-US" sz="2000" b="1" dirty="0">
              <a:solidFill>
                <a:schemeClr val="accent4">
                  <a:lumMod val="75000"/>
                  <a:lumOff val="25000"/>
                </a:schemeClr>
              </a:solidFill>
              <a:ea typeface="MS PGothic" pitchFamily="34" charset="-128"/>
            </a:endParaRPr>
          </a:p>
          <a:p>
            <a:pPr algn="just">
              <a:lnSpc>
                <a:spcPct val="110000"/>
              </a:lnSpc>
            </a:pPr>
            <a:endParaRPr lang="en-US" sz="2000" b="1" dirty="0">
              <a:solidFill>
                <a:schemeClr val="accent4">
                  <a:lumMod val="75000"/>
                  <a:lumOff val="25000"/>
                </a:schemeClr>
              </a:solidFill>
              <a:ea typeface="MS PGothic" pitchFamily="34" charset="-128"/>
            </a:endParaRPr>
          </a:p>
          <a:p>
            <a:pPr algn="just">
              <a:lnSpc>
                <a:spcPct val="110000"/>
              </a:lnSpc>
            </a:pPr>
            <a:endParaRPr lang="en-US" sz="2000" b="1" dirty="0">
              <a:solidFill>
                <a:schemeClr val="accent4">
                  <a:lumMod val="75000"/>
                  <a:lumOff val="25000"/>
                </a:schemeClr>
              </a:solidFill>
              <a:ea typeface="MS PGothic" pitchFamily="34" charset="-128"/>
            </a:endParaRPr>
          </a:p>
          <a:p>
            <a:pPr algn="just">
              <a:lnSpc>
                <a:spcPct val="110000"/>
              </a:lnSpc>
            </a:pPr>
            <a:endParaRPr lang="en-US" sz="2000" b="1" dirty="0">
              <a:solidFill>
                <a:schemeClr val="accent4">
                  <a:lumMod val="75000"/>
                  <a:lumOff val="25000"/>
                </a:schemeClr>
              </a:solidFill>
              <a:ea typeface="MS PGothic" pitchFamily="34" charset="-128"/>
            </a:endParaRPr>
          </a:p>
          <a:p>
            <a:pPr algn="just">
              <a:lnSpc>
                <a:spcPct val="110000"/>
              </a:lnSpc>
            </a:pPr>
            <a:endParaRPr lang="en-US" sz="2000" b="1" dirty="0">
              <a:solidFill>
                <a:schemeClr val="accent4">
                  <a:lumMod val="75000"/>
                  <a:lumOff val="25000"/>
                </a:schemeClr>
              </a:solidFill>
              <a:ea typeface="MS PGothic" pitchFamily="34" charset="-128"/>
            </a:endParaRPr>
          </a:p>
          <a:p>
            <a:pPr algn="just">
              <a:lnSpc>
                <a:spcPct val="110000"/>
              </a:lnSpc>
            </a:pPr>
            <a:r>
              <a:rPr lang="en-US" sz="2000" b="1" dirty="0">
                <a:solidFill>
                  <a:schemeClr val="accent4">
                    <a:lumMod val="75000"/>
                    <a:lumOff val="25000"/>
                  </a:schemeClr>
                </a:solidFill>
                <a:ea typeface="MS PGothic" pitchFamily="34" charset="-128"/>
              </a:rPr>
              <a:t>					</a:t>
            </a:r>
          </a:p>
        </p:txBody>
      </p:sp>
      <p:sp>
        <p:nvSpPr>
          <p:cNvPr id="19" name="Rectangle 5"/>
          <p:cNvSpPr>
            <a:spLocks noChangeArrowheads="1"/>
          </p:cNvSpPr>
          <p:nvPr>
            <p:custDataLst>
              <p:tags r:id="rId8"/>
            </p:custDataLst>
          </p:nvPr>
        </p:nvSpPr>
        <p:spPr bwMode="auto">
          <a:xfrm>
            <a:off x="4713515" y="5170488"/>
            <a:ext cx="4432074" cy="648512"/>
          </a:xfrm>
          <a:prstGeom prst="rect">
            <a:avLst/>
          </a:prstGeom>
          <a:noFill/>
          <a:ln w="9525">
            <a:noFill/>
            <a:miter lim="800000"/>
            <a:headEnd/>
            <a:tailEnd/>
          </a:ln>
        </p:spPr>
        <p:txBody>
          <a:bodyPr wrap="square" lIns="90000" tIns="46800" rIns="90000" bIns="46800">
            <a:spAutoFit/>
          </a:bodyPr>
          <a:lstStyle/>
          <a:p>
            <a:r>
              <a:rPr lang="en-US" dirty="0">
                <a:solidFill>
                  <a:schemeClr val="accent1"/>
                </a:solidFill>
                <a:ea typeface="MS PGothic" pitchFamily="34" charset="-128"/>
              </a:rPr>
              <a:t>Mr. Hemant </a:t>
            </a:r>
            <a:r>
              <a:rPr lang="en-US" dirty="0" smtClean="0">
                <a:solidFill>
                  <a:schemeClr val="accent1"/>
                </a:solidFill>
                <a:ea typeface="MS PGothic" pitchFamily="34" charset="-128"/>
              </a:rPr>
              <a:t>Bhure - Manager</a:t>
            </a:r>
            <a:endParaRPr lang="en-US" dirty="0">
              <a:solidFill>
                <a:schemeClr val="accent1"/>
              </a:solidFill>
              <a:ea typeface="MS PGothic" pitchFamily="34" charset="-128"/>
            </a:endParaRPr>
          </a:p>
          <a:p>
            <a:r>
              <a:rPr lang="en-US" b="1" dirty="0" smtClean="0">
                <a:solidFill>
                  <a:schemeClr val="accent1"/>
                </a:solidFill>
                <a:ea typeface="MS PGothic" pitchFamily="34" charset="-128"/>
              </a:rPr>
              <a:t>Anchor </a:t>
            </a:r>
            <a:r>
              <a:rPr lang="en-US" b="1" dirty="0">
                <a:solidFill>
                  <a:schemeClr val="accent1"/>
                </a:solidFill>
                <a:ea typeface="MS PGothic" pitchFamily="34" charset="-128"/>
              </a:rPr>
              <a:t>Electricals Pvt. Ltd.</a:t>
            </a:r>
            <a:endParaRPr lang="de-DE" b="1" dirty="0">
              <a:solidFill>
                <a:schemeClr val="accent1"/>
              </a:solidFill>
              <a:ea typeface="MS PGothic" pitchFamily="34" charset="-128"/>
            </a:endParaRPr>
          </a:p>
        </p:txBody>
      </p:sp>
      <p:sp>
        <p:nvSpPr>
          <p:cNvPr id="2" name="TextBox 1"/>
          <p:cNvSpPr txBox="1"/>
          <p:nvPr/>
        </p:nvSpPr>
        <p:spPr>
          <a:xfrm>
            <a:off x="304120" y="1514901"/>
            <a:ext cx="8608105" cy="1292662"/>
          </a:xfrm>
          <a:prstGeom prst="rect">
            <a:avLst/>
          </a:prstGeom>
          <a:noFill/>
        </p:spPr>
        <p:txBody>
          <a:bodyPr wrap="square" rtlCol="0">
            <a:spAutoFit/>
          </a:bodyPr>
          <a:lstStyle/>
          <a:p>
            <a:r>
              <a:rPr lang="en-US" sz="2000" i="1" dirty="0" smtClean="0">
                <a:solidFill>
                  <a:schemeClr val="accent4">
                    <a:lumMod val="75000"/>
                    <a:lumOff val="25000"/>
                  </a:schemeClr>
                </a:solidFill>
                <a:ea typeface="MS PGothic" pitchFamily="34" charset="-128"/>
              </a:rPr>
              <a:t>“I </a:t>
            </a:r>
            <a:r>
              <a:rPr lang="en-US" sz="2000" i="1" dirty="0">
                <a:solidFill>
                  <a:schemeClr val="accent4">
                    <a:lumMod val="75000"/>
                    <a:lumOff val="25000"/>
                  </a:schemeClr>
                </a:solidFill>
                <a:ea typeface="MS PGothic" pitchFamily="34" charset="-128"/>
              </a:rPr>
              <a:t>couldn't be happier with my choice of using Dotcom for my new website. The team was easy to work with and helped me make a very good website in a short amount of time. </a:t>
            </a:r>
            <a:r>
              <a:rPr lang="en-US" sz="2000" i="1" dirty="0" smtClean="0">
                <a:solidFill>
                  <a:schemeClr val="accent4">
                    <a:lumMod val="75000"/>
                    <a:lumOff val="25000"/>
                  </a:schemeClr>
                </a:solidFill>
                <a:ea typeface="MS PGothic" pitchFamily="34" charset="-128"/>
              </a:rPr>
              <a:t>”</a:t>
            </a:r>
            <a:endParaRPr lang="en-US" sz="2000" i="1" dirty="0">
              <a:solidFill>
                <a:schemeClr val="accent4">
                  <a:lumMod val="75000"/>
                  <a:lumOff val="25000"/>
                </a:schemeClr>
              </a:solidFill>
              <a:ea typeface="MS PGothic" pitchFamily="34" charset="-128"/>
            </a:endParaRPr>
          </a:p>
          <a:p>
            <a:endParaRPr lang="en-US" dirty="0"/>
          </a:p>
        </p:txBody>
      </p:sp>
      <p:sp>
        <p:nvSpPr>
          <p:cNvPr id="14" name="Rectangle 5"/>
          <p:cNvSpPr>
            <a:spLocks noChangeArrowheads="1"/>
          </p:cNvSpPr>
          <p:nvPr>
            <p:custDataLst>
              <p:tags r:id="rId9"/>
            </p:custDataLst>
          </p:nvPr>
        </p:nvSpPr>
        <p:spPr bwMode="auto">
          <a:xfrm>
            <a:off x="4715786" y="2470456"/>
            <a:ext cx="4878587" cy="925511"/>
          </a:xfrm>
          <a:prstGeom prst="rect">
            <a:avLst/>
          </a:prstGeom>
          <a:noFill/>
          <a:ln w="9525">
            <a:noFill/>
            <a:miter lim="800000"/>
            <a:headEnd/>
            <a:tailEnd/>
          </a:ln>
        </p:spPr>
        <p:txBody>
          <a:bodyPr wrap="square" lIns="90000" tIns="46800" rIns="90000" bIns="46800">
            <a:spAutoFit/>
          </a:bodyPr>
          <a:lstStyle/>
          <a:p>
            <a:r>
              <a:rPr lang="en-US" dirty="0">
                <a:solidFill>
                  <a:schemeClr val="accent1"/>
                </a:solidFill>
                <a:ea typeface="MS PGothic" pitchFamily="34" charset="-128"/>
              </a:rPr>
              <a:t>Mr. Syed </a:t>
            </a:r>
            <a:r>
              <a:rPr lang="en-US" dirty="0" err="1">
                <a:solidFill>
                  <a:schemeClr val="accent1"/>
                </a:solidFill>
                <a:ea typeface="MS PGothic" pitchFamily="34" charset="-128"/>
              </a:rPr>
              <a:t>Mazhar</a:t>
            </a:r>
            <a:r>
              <a:rPr lang="en-US" dirty="0">
                <a:solidFill>
                  <a:schemeClr val="accent1"/>
                </a:solidFill>
                <a:ea typeface="MS PGothic" pitchFamily="34" charset="-128"/>
              </a:rPr>
              <a:t> Ali </a:t>
            </a:r>
          </a:p>
          <a:p>
            <a:r>
              <a:rPr lang="en-US" dirty="0" smtClean="0">
                <a:solidFill>
                  <a:schemeClr val="accent1"/>
                </a:solidFill>
                <a:ea typeface="MS PGothic" pitchFamily="34" charset="-128"/>
              </a:rPr>
              <a:t>Asst</a:t>
            </a:r>
            <a:r>
              <a:rPr lang="en-US" dirty="0">
                <a:solidFill>
                  <a:schemeClr val="accent1"/>
                </a:solidFill>
                <a:ea typeface="MS PGothic" pitchFamily="34" charset="-128"/>
              </a:rPr>
              <a:t>. Chief Manager - IT</a:t>
            </a:r>
          </a:p>
          <a:p>
            <a:r>
              <a:rPr lang="en-US" b="1" dirty="0" smtClean="0">
                <a:solidFill>
                  <a:schemeClr val="accent1"/>
                </a:solidFill>
                <a:ea typeface="MS PGothic" pitchFamily="34" charset="-128"/>
              </a:rPr>
              <a:t>CMI-FPE</a:t>
            </a:r>
            <a:endParaRPr lang="de-DE" b="1" dirty="0">
              <a:solidFill>
                <a:schemeClr val="accent1"/>
              </a:solidFill>
              <a:ea typeface="MS PGothic" pitchFamily="34" charset="-128"/>
            </a:endParaRPr>
          </a:p>
        </p:txBody>
      </p:sp>
      <p:sp>
        <p:nvSpPr>
          <p:cNvPr id="15"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4"/>
              </a:rPr>
              <a:t>sales@worldindia.com</a:t>
            </a:r>
            <a:r>
              <a:rPr lang="en-US" sz="1000" b="1" dirty="0" smtClean="0"/>
              <a:t>    l   Call :  +91-22-40811111 </a:t>
            </a:r>
            <a:endParaRPr lang="de-DE" sz="1000" b="1" i="1" dirty="0"/>
          </a:p>
        </p:txBody>
      </p:sp>
      <p:pic>
        <p:nvPicPr>
          <p:cNvPr id="21" name="Picture 20"/>
          <p:cNvPicPr>
            <a:picLocks noChangeAspect="1"/>
          </p:cNvPicPr>
          <p:nvPr/>
        </p:nvPicPr>
        <p:blipFill>
          <a:blip r:embed="rId15"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Rectangle 15" hidden="1"/>
          <p:cNvGraphicFramePr>
            <a:graphicFrameLocks/>
          </p:cNvGraphicFramePr>
          <p:nvPr/>
        </p:nvGraphicFramePr>
        <p:xfrm>
          <a:off x="0" y="0"/>
          <a:ext cx="158750" cy="158750"/>
        </p:xfrm>
        <a:graphic>
          <a:graphicData uri="http://schemas.openxmlformats.org/presentationml/2006/ole">
            <p:oleObj spid="_x0000_s87242" r:id="rId9" imgW="0" imgH="0" progId="">
              <p:embed/>
            </p:oleObj>
          </a:graphicData>
        </a:graphic>
      </p:graphicFrame>
      <p:sp>
        <p:nvSpPr>
          <p:cNvPr id="12292" name="Rectangle 6"/>
          <p:cNvSpPr>
            <a:spLocks noChangeArrowheads="1"/>
          </p:cNvSpPr>
          <p:nvPr>
            <p:custDataLst>
              <p:tags r:id="rId2"/>
            </p:custDataLst>
          </p:nvPr>
        </p:nvSpPr>
        <p:spPr bwMode="auto">
          <a:xfrm>
            <a:off x="352425" y="4727575"/>
            <a:ext cx="3943350" cy="1006475"/>
          </a:xfrm>
          <a:prstGeom prst="rect">
            <a:avLst/>
          </a:prstGeom>
          <a:noFill/>
          <a:ln w="9525">
            <a:noFill/>
            <a:miter lim="800000"/>
            <a:headEnd/>
            <a:tailEnd/>
          </a:ln>
        </p:spPr>
        <p:txBody>
          <a:bodyPr lIns="90000" tIns="90000" rIns="72000" bIns="90000"/>
          <a:lstStyle/>
          <a:p>
            <a:pPr marL="177800" indent="-177800" defTabSz="801688" eaLnBrk="1" hangingPunct="1">
              <a:spcBef>
                <a:spcPct val="40000"/>
              </a:spcBef>
              <a:buClr>
                <a:schemeClr val="accent1"/>
              </a:buClr>
              <a:buFont typeface="Wingdings" pitchFamily="2" charset="2"/>
              <a:buNone/>
            </a:pPr>
            <a:endParaRPr lang="en-US" sz="1000" dirty="0"/>
          </a:p>
        </p:txBody>
      </p:sp>
      <p:sp>
        <p:nvSpPr>
          <p:cNvPr id="1061899" name="Rectangle 11"/>
          <p:cNvSpPr>
            <a:spLocks noChangeArrowheads="1"/>
          </p:cNvSpPr>
          <p:nvPr>
            <p:custDataLst>
              <p:tags r:id="rId3"/>
            </p:custDataLst>
          </p:nvPr>
        </p:nvSpPr>
        <p:spPr bwMode="auto">
          <a:xfrm>
            <a:off x="3563456" y="555171"/>
            <a:ext cx="5439031" cy="4136572"/>
          </a:xfrm>
          <a:prstGeom prst="rect">
            <a:avLst/>
          </a:prstGeom>
          <a:noFill/>
          <a:ln w="9525">
            <a:noFill/>
            <a:miter lim="800000"/>
            <a:headEnd/>
            <a:tailEnd/>
          </a:ln>
        </p:spPr>
        <p:txBody>
          <a:bodyPr lIns="90000" tIns="90000" rIns="72000" bIns="90000"/>
          <a:lstStyle/>
          <a:p>
            <a:pPr marL="177800" indent="-177800" defTabSz="801688" eaLnBrk="1" hangingPunct="1">
              <a:spcBef>
                <a:spcPct val="40000"/>
              </a:spcBef>
              <a:buClr>
                <a:schemeClr val="accent1"/>
              </a:buClr>
              <a:buFont typeface="Wingdings" pitchFamily="2" charset="2"/>
              <a:buNone/>
              <a:defRPr/>
            </a:pPr>
            <a:endParaRPr lang="de-DE" sz="1000" b="1" dirty="0">
              <a:latin typeface="Arial" charset="0"/>
            </a:endParaRPr>
          </a:p>
        </p:txBody>
      </p:sp>
      <p:sp>
        <p:nvSpPr>
          <p:cNvPr id="12295" name="Rectangle 12"/>
          <p:cNvSpPr>
            <a:spLocks noChangeArrowheads="1"/>
          </p:cNvSpPr>
          <p:nvPr>
            <p:custDataLst>
              <p:tags r:id="rId4"/>
            </p:custDataLst>
          </p:nvPr>
        </p:nvSpPr>
        <p:spPr bwMode="auto">
          <a:xfrm>
            <a:off x="141288" y="11113"/>
            <a:ext cx="2356735" cy="461665"/>
          </a:xfrm>
          <a:prstGeom prst="rect">
            <a:avLst/>
          </a:prstGeom>
          <a:noFill/>
          <a:ln w="12700">
            <a:noFill/>
            <a:miter lim="800000"/>
            <a:headEnd/>
            <a:tailEnd/>
          </a:ln>
        </p:spPr>
        <p:txBody>
          <a:bodyPr wrap="none">
            <a:spAutoFit/>
          </a:bodyPr>
          <a:lstStyle/>
          <a:p>
            <a:r>
              <a:rPr lang="en-US" sz="2400" b="1" dirty="0" smtClean="0">
                <a:solidFill>
                  <a:schemeClr val="bg1"/>
                </a:solidFill>
                <a:latin typeface="Trebuchet MS" pitchFamily="34" charset="0"/>
              </a:rPr>
              <a:t>ACHIEVEMENTS</a:t>
            </a:r>
            <a:endParaRPr lang="de-DE" sz="2400" b="1" dirty="0">
              <a:solidFill>
                <a:schemeClr val="bg1"/>
              </a:solidFill>
            </a:endParaRPr>
          </a:p>
        </p:txBody>
      </p:sp>
      <p:sp>
        <p:nvSpPr>
          <p:cNvPr id="12296" name="Rectangle 13">
            <a:hlinkClick r:id="rId10"/>
          </p:cNvPr>
          <p:cNvSpPr>
            <a:spLocks noChangeArrowheads="1"/>
          </p:cNvSpPr>
          <p:nvPr>
            <p:custDataLst>
              <p:tags r:id="rId5"/>
            </p:custDataLst>
          </p:nvPr>
        </p:nvSpPr>
        <p:spPr bwMode="auto">
          <a:xfrm>
            <a:off x="4675188" y="5688013"/>
            <a:ext cx="2066925" cy="400050"/>
          </a:xfrm>
          <a:prstGeom prst="rect">
            <a:avLst/>
          </a:prstGeom>
          <a:noFill/>
          <a:ln w="12700">
            <a:noFill/>
            <a:miter lim="800000"/>
            <a:headEnd/>
            <a:tailEnd/>
          </a:ln>
        </p:spPr>
        <p:txBody>
          <a:bodyPr wrap="none" anchor="ctr"/>
          <a:lstStyle/>
          <a:p>
            <a:endParaRPr lang="en-US" dirty="0"/>
          </a:p>
        </p:txBody>
      </p:sp>
      <p:sp>
        <p:nvSpPr>
          <p:cNvPr id="12298" name="Rectangle 10"/>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9" name="Rectangle 4"/>
          <p:cNvSpPr>
            <a:spLocks noChangeArrowheads="1"/>
          </p:cNvSpPr>
          <p:nvPr>
            <p:custDataLst>
              <p:tags r:id="rId6"/>
            </p:custDataLst>
          </p:nvPr>
        </p:nvSpPr>
        <p:spPr bwMode="auto">
          <a:xfrm>
            <a:off x="271463" y="914625"/>
            <a:ext cx="8640762" cy="1787285"/>
          </a:xfrm>
          <a:prstGeom prst="rect">
            <a:avLst/>
          </a:prstGeom>
          <a:noFill/>
          <a:ln w="9525">
            <a:noFill/>
            <a:miter lim="800000"/>
            <a:headEnd/>
            <a:tailEnd/>
          </a:ln>
        </p:spPr>
        <p:txBody>
          <a:bodyPr lIns="90000" tIns="46800" rIns="90000" bIns="46800">
            <a:spAutoFit/>
          </a:bodyPr>
          <a:lstStyle/>
          <a:p>
            <a:pPr algn="just">
              <a:lnSpc>
                <a:spcPct val="110000"/>
              </a:lnSpc>
            </a:pPr>
            <a:r>
              <a:rPr lang="en-US" sz="2000" b="1" i="1" dirty="0" smtClean="0">
                <a:solidFill>
                  <a:schemeClr val="accent1"/>
                </a:solidFill>
                <a:ea typeface="MS PGothic" pitchFamily="34" charset="-128"/>
              </a:rPr>
              <a:t>“</a:t>
            </a:r>
            <a:r>
              <a:rPr lang="en-US" sz="2000" i="1" dirty="0">
                <a:solidFill>
                  <a:schemeClr val="accent4">
                    <a:lumMod val="85000"/>
                    <a:lumOff val="15000"/>
                  </a:schemeClr>
                </a:solidFill>
                <a:ea typeface="MS PGothic" pitchFamily="34" charset="-128"/>
              </a:rPr>
              <a:t>Worldindia.com have been efficient in </a:t>
            </a:r>
            <a:r>
              <a:rPr lang="en-US" sz="2000" i="1" dirty="0" smtClean="0">
                <a:solidFill>
                  <a:schemeClr val="accent4">
                    <a:lumMod val="85000"/>
                    <a:lumOff val="15000"/>
                  </a:schemeClr>
                </a:solidFill>
                <a:ea typeface="MS PGothic" pitchFamily="34" charset="-128"/>
              </a:rPr>
              <a:t>their </a:t>
            </a:r>
            <a:r>
              <a:rPr lang="en-US" sz="2000" i="1" dirty="0">
                <a:solidFill>
                  <a:schemeClr val="accent4">
                    <a:lumMod val="85000"/>
                    <a:lumOff val="15000"/>
                  </a:schemeClr>
                </a:solidFill>
                <a:ea typeface="MS PGothic" pitchFamily="34" charset="-128"/>
              </a:rPr>
              <a:t>commitment to ensure quality services in terms of timely updating and modification of the website as and when requires by SASMIRA. Since 1998. Thanks.</a:t>
            </a:r>
            <a:r>
              <a:rPr lang="en-US" sz="2000" b="1" i="1" dirty="0">
                <a:solidFill>
                  <a:schemeClr val="accent1"/>
                </a:solidFill>
                <a:ea typeface="MS PGothic" pitchFamily="34" charset="-128"/>
              </a:rPr>
              <a:t>”</a:t>
            </a:r>
          </a:p>
          <a:p>
            <a:pPr algn="just">
              <a:lnSpc>
                <a:spcPct val="110000"/>
              </a:lnSpc>
            </a:pPr>
            <a:endParaRPr lang="en-US" sz="2000" i="1" dirty="0">
              <a:solidFill>
                <a:schemeClr val="accent4">
                  <a:lumMod val="85000"/>
                  <a:lumOff val="15000"/>
                </a:schemeClr>
              </a:solidFill>
              <a:ea typeface="MS PGothic" pitchFamily="34" charset="-128"/>
            </a:endParaRPr>
          </a:p>
          <a:p>
            <a:pPr algn="just">
              <a:lnSpc>
                <a:spcPct val="110000"/>
              </a:lnSpc>
            </a:pPr>
            <a:r>
              <a:rPr lang="en-US" sz="2000" i="1" dirty="0">
                <a:solidFill>
                  <a:schemeClr val="accent4">
                    <a:lumMod val="85000"/>
                    <a:lumOff val="15000"/>
                  </a:schemeClr>
                </a:solidFill>
                <a:ea typeface="MS PGothic" pitchFamily="34" charset="-128"/>
              </a:rPr>
              <a:t>				</a:t>
            </a:r>
            <a:endParaRPr lang="en-US" i="1" dirty="0">
              <a:solidFill>
                <a:schemeClr val="accent4">
                  <a:lumMod val="85000"/>
                  <a:lumOff val="15000"/>
                </a:schemeClr>
              </a:solidFill>
              <a:ea typeface="MS PGothic" pitchFamily="34" charset="-128"/>
            </a:endParaRPr>
          </a:p>
        </p:txBody>
      </p:sp>
      <p:sp>
        <p:nvSpPr>
          <p:cNvPr id="10" name="Rectangle 9"/>
          <p:cNvSpPr>
            <a:spLocks noChangeArrowheads="1"/>
          </p:cNvSpPr>
          <p:nvPr/>
        </p:nvSpPr>
        <p:spPr bwMode="auto">
          <a:xfrm>
            <a:off x="4626174" y="1804294"/>
            <a:ext cx="5040340" cy="1006429"/>
          </a:xfrm>
          <a:prstGeom prst="rect">
            <a:avLst/>
          </a:prstGeom>
          <a:noFill/>
          <a:ln w="9525">
            <a:noFill/>
            <a:miter lim="800000"/>
            <a:headEnd/>
            <a:tailEnd/>
          </a:ln>
        </p:spPr>
        <p:txBody>
          <a:bodyPr wrap="square">
            <a:spAutoFit/>
          </a:bodyPr>
          <a:lstStyle/>
          <a:p>
            <a:pPr algn="just">
              <a:lnSpc>
                <a:spcPct val="110000"/>
              </a:lnSpc>
            </a:pPr>
            <a:endParaRPr lang="en-US" dirty="0" smtClean="0">
              <a:solidFill>
                <a:srgbClr val="FFC000"/>
              </a:solidFill>
              <a:ea typeface="MS PGothic" pitchFamily="34" charset="-128"/>
            </a:endParaRPr>
          </a:p>
          <a:p>
            <a:pPr algn="just">
              <a:lnSpc>
                <a:spcPct val="110000"/>
              </a:lnSpc>
            </a:pPr>
            <a:r>
              <a:rPr lang="en-US" dirty="0" smtClean="0">
                <a:solidFill>
                  <a:schemeClr val="accent1"/>
                </a:solidFill>
                <a:ea typeface="MS PGothic" pitchFamily="34" charset="-128"/>
              </a:rPr>
              <a:t>Dr</a:t>
            </a:r>
            <a:r>
              <a:rPr lang="en-US" dirty="0">
                <a:solidFill>
                  <a:schemeClr val="accent1"/>
                </a:solidFill>
                <a:ea typeface="MS PGothic" pitchFamily="34" charset="-128"/>
              </a:rPr>
              <a:t>. </a:t>
            </a:r>
            <a:r>
              <a:rPr lang="en-US" dirty="0" smtClean="0">
                <a:solidFill>
                  <a:schemeClr val="accent1"/>
                </a:solidFill>
                <a:ea typeface="MS PGothic" pitchFamily="34" charset="-128"/>
              </a:rPr>
              <a:t>Manisha Mathur – Asst. Director  </a:t>
            </a:r>
            <a:endParaRPr lang="en-US" dirty="0">
              <a:solidFill>
                <a:schemeClr val="accent1"/>
              </a:solidFill>
              <a:ea typeface="MS PGothic" pitchFamily="34" charset="-128"/>
            </a:endParaRPr>
          </a:p>
          <a:p>
            <a:pPr algn="just">
              <a:lnSpc>
                <a:spcPct val="110000"/>
              </a:lnSpc>
            </a:pPr>
            <a:r>
              <a:rPr lang="en-US" b="1" dirty="0" smtClean="0">
                <a:solidFill>
                  <a:schemeClr val="accent1"/>
                </a:solidFill>
                <a:ea typeface="MS PGothic" pitchFamily="34" charset="-128"/>
              </a:rPr>
              <a:t>SASMIRA</a:t>
            </a:r>
            <a:endParaRPr lang="en-US" b="1" dirty="0">
              <a:solidFill>
                <a:schemeClr val="accent1"/>
              </a:solidFill>
              <a:ea typeface="MS PGothic" pitchFamily="34" charset="-128"/>
            </a:endParaRPr>
          </a:p>
        </p:txBody>
      </p:sp>
      <p:sp>
        <p:nvSpPr>
          <p:cNvPr id="11" name="TextBox 10"/>
          <p:cNvSpPr txBox="1"/>
          <p:nvPr/>
        </p:nvSpPr>
        <p:spPr>
          <a:xfrm>
            <a:off x="195943" y="3320149"/>
            <a:ext cx="8763000" cy="1938992"/>
          </a:xfrm>
          <a:prstGeom prst="rect">
            <a:avLst/>
          </a:prstGeom>
          <a:noFill/>
        </p:spPr>
        <p:txBody>
          <a:bodyPr wrap="square" rtlCol="0">
            <a:spAutoFit/>
          </a:bodyPr>
          <a:lstStyle/>
          <a:p>
            <a:pPr algn="just"/>
            <a:r>
              <a:rPr lang="en-US" sz="2000" i="1" dirty="0" smtClean="0">
                <a:solidFill>
                  <a:schemeClr val="accent4">
                    <a:lumMod val="85000"/>
                    <a:lumOff val="15000"/>
                  </a:schemeClr>
                </a:solidFill>
              </a:rPr>
              <a:t> </a:t>
            </a:r>
            <a:r>
              <a:rPr lang="en-US" sz="2000" b="1" i="1" dirty="0" smtClean="0">
                <a:solidFill>
                  <a:schemeClr val="accent1"/>
                </a:solidFill>
              </a:rPr>
              <a:t>“</a:t>
            </a:r>
            <a:r>
              <a:rPr lang="en-US" sz="2000" i="1" dirty="0" smtClean="0">
                <a:solidFill>
                  <a:schemeClr val="accent4">
                    <a:lumMod val="85000"/>
                    <a:lumOff val="15000"/>
                  </a:schemeClr>
                </a:solidFill>
              </a:rPr>
              <a:t>We have been dealing with worldindia.com for the past 8 years. We have developed and hosted our website and Email Database on their servers and have been availing their expertise for maintaining the above. During our relationship worldindia.com has provided us prompt and excellent service and we will definitely recommend you to anyone &amp; are quite proud to be affiliated with worldindia.com.</a:t>
            </a:r>
            <a:r>
              <a:rPr lang="en-US" sz="2000" b="1" i="1" dirty="0" smtClean="0">
                <a:solidFill>
                  <a:schemeClr val="accent1"/>
                </a:solidFill>
              </a:rPr>
              <a:t>”</a:t>
            </a:r>
            <a:endParaRPr lang="en-US" sz="2000" b="1" i="1" dirty="0">
              <a:solidFill>
                <a:schemeClr val="accent1"/>
              </a:solidFill>
            </a:endParaRPr>
          </a:p>
        </p:txBody>
      </p:sp>
      <p:sp>
        <p:nvSpPr>
          <p:cNvPr id="12" name="TextBox 11"/>
          <p:cNvSpPr txBox="1"/>
          <p:nvPr/>
        </p:nvSpPr>
        <p:spPr>
          <a:xfrm>
            <a:off x="4669965" y="5138067"/>
            <a:ext cx="4223650" cy="646331"/>
          </a:xfrm>
          <a:prstGeom prst="rect">
            <a:avLst/>
          </a:prstGeom>
          <a:noFill/>
        </p:spPr>
        <p:txBody>
          <a:bodyPr wrap="square" rtlCol="0">
            <a:spAutoFit/>
          </a:bodyPr>
          <a:lstStyle/>
          <a:p>
            <a:r>
              <a:rPr lang="en-US" dirty="0" smtClean="0">
                <a:solidFill>
                  <a:schemeClr val="accent1"/>
                </a:solidFill>
              </a:rPr>
              <a:t>Mr. W.L.Pinto - Sr. Manager</a:t>
            </a:r>
          </a:p>
          <a:p>
            <a:r>
              <a:rPr lang="en-US" b="1" dirty="0" smtClean="0">
                <a:solidFill>
                  <a:schemeClr val="accent1"/>
                </a:solidFill>
              </a:rPr>
              <a:t>Empire Industries Ltd.</a:t>
            </a:r>
            <a:endParaRPr lang="en-US" b="1" dirty="0">
              <a:solidFill>
                <a:schemeClr val="accent1"/>
              </a:solidFill>
            </a:endParaRPr>
          </a:p>
        </p:txBody>
      </p:sp>
      <p:sp>
        <p:nvSpPr>
          <p:cNvPr id="13"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1"/>
              </a:rPr>
              <a:t>sales@worldindia.com</a:t>
            </a:r>
            <a:r>
              <a:rPr lang="en-US" sz="1000" b="1" dirty="0" smtClean="0"/>
              <a:t>    l   Call :  +91-22-40811111 </a:t>
            </a:r>
            <a:endParaRPr lang="de-DE" sz="1000" b="1" i="1" dirty="0"/>
          </a:p>
        </p:txBody>
      </p:sp>
      <p:pic>
        <p:nvPicPr>
          <p:cNvPr id="14" name="Picture 13"/>
          <p:cNvPicPr>
            <a:picLocks noChangeAspect="1"/>
          </p:cNvPicPr>
          <p:nvPr/>
        </p:nvPicPr>
        <p:blipFill>
          <a:blip r:embed="rId12"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Rectangle 15" hidden="1"/>
          <p:cNvGraphicFramePr>
            <a:graphicFrameLocks/>
          </p:cNvGraphicFramePr>
          <p:nvPr/>
        </p:nvGraphicFramePr>
        <p:xfrm>
          <a:off x="0" y="0"/>
          <a:ext cx="158750" cy="158750"/>
        </p:xfrm>
        <a:graphic>
          <a:graphicData uri="http://schemas.openxmlformats.org/presentationml/2006/ole">
            <p:oleObj spid="_x0000_s86218" r:id="rId10" imgW="0" imgH="0" progId="">
              <p:embed/>
            </p:oleObj>
          </a:graphicData>
        </a:graphic>
      </p:graphicFrame>
      <p:sp>
        <p:nvSpPr>
          <p:cNvPr id="12292" name="Rectangle 6"/>
          <p:cNvSpPr>
            <a:spLocks noChangeArrowheads="1"/>
          </p:cNvSpPr>
          <p:nvPr>
            <p:custDataLst>
              <p:tags r:id="rId2"/>
            </p:custDataLst>
          </p:nvPr>
        </p:nvSpPr>
        <p:spPr bwMode="auto">
          <a:xfrm>
            <a:off x="352425" y="4727575"/>
            <a:ext cx="3943350" cy="1006475"/>
          </a:xfrm>
          <a:prstGeom prst="rect">
            <a:avLst/>
          </a:prstGeom>
          <a:noFill/>
          <a:ln w="9525">
            <a:noFill/>
            <a:miter lim="800000"/>
            <a:headEnd/>
            <a:tailEnd/>
          </a:ln>
        </p:spPr>
        <p:txBody>
          <a:bodyPr lIns="90000" tIns="90000" rIns="72000" bIns="90000"/>
          <a:lstStyle/>
          <a:p>
            <a:pPr marL="177800" indent="-177800" defTabSz="801688" eaLnBrk="1" hangingPunct="1">
              <a:spcBef>
                <a:spcPct val="40000"/>
              </a:spcBef>
              <a:buClr>
                <a:schemeClr val="accent1"/>
              </a:buClr>
              <a:buFont typeface="Wingdings" pitchFamily="2" charset="2"/>
              <a:buNone/>
            </a:pPr>
            <a:endParaRPr lang="en-US" sz="1000" dirty="0"/>
          </a:p>
        </p:txBody>
      </p:sp>
      <p:sp>
        <p:nvSpPr>
          <p:cNvPr id="1061899" name="Rectangle 11"/>
          <p:cNvSpPr>
            <a:spLocks noChangeArrowheads="1"/>
          </p:cNvSpPr>
          <p:nvPr>
            <p:custDataLst>
              <p:tags r:id="rId3"/>
            </p:custDataLst>
          </p:nvPr>
        </p:nvSpPr>
        <p:spPr bwMode="auto">
          <a:xfrm>
            <a:off x="3628772" y="642259"/>
            <a:ext cx="5439031" cy="4136572"/>
          </a:xfrm>
          <a:prstGeom prst="rect">
            <a:avLst/>
          </a:prstGeom>
          <a:noFill/>
          <a:ln w="9525">
            <a:noFill/>
            <a:miter lim="800000"/>
            <a:headEnd/>
            <a:tailEnd/>
          </a:ln>
        </p:spPr>
        <p:txBody>
          <a:bodyPr lIns="90000" tIns="90000" rIns="72000" bIns="90000"/>
          <a:lstStyle/>
          <a:p>
            <a:pPr marL="177800" indent="-177800" defTabSz="801688" eaLnBrk="1" hangingPunct="1">
              <a:buClr>
                <a:schemeClr val="accent1"/>
              </a:buClr>
              <a:buFont typeface="Wingdings" pitchFamily="2" charset="2"/>
              <a:buNone/>
              <a:defRPr/>
            </a:pPr>
            <a:r>
              <a:rPr lang="en-US" b="1" dirty="0" smtClean="0">
                <a:solidFill>
                  <a:schemeClr val="accent1"/>
                </a:solidFill>
                <a:latin typeface="Arial" charset="0"/>
              </a:rPr>
              <a:t>INDIA</a:t>
            </a:r>
          </a:p>
          <a:p>
            <a:pPr marL="177800" indent="-177800" defTabSz="801688" eaLnBrk="1" hangingPunct="1">
              <a:buClr>
                <a:schemeClr val="accent1"/>
              </a:buClr>
              <a:buFont typeface="Wingdings" pitchFamily="2" charset="2"/>
              <a:buNone/>
              <a:defRPr/>
            </a:pPr>
            <a:endParaRPr lang="en-US" sz="1400" b="1" dirty="0" smtClean="0">
              <a:latin typeface="Arial" charset="0"/>
            </a:endParaRPr>
          </a:p>
          <a:p>
            <a:pPr marL="177800" indent="-177800" defTabSz="801688" eaLnBrk="1" hangingPunct="1">
              <a:buClr>
                <a:schemeClr val="accent1"/>
              </a:buClr>
              <a:buFont typeface="Wingdings" pitchFamily="2" charset="2"/>
              <a:buNone/>
              <a:defRPr/>
            </a:pPr>
            <a:r>
              <a:rPr lang="en-US" sz="1400" b="1" dirty="0" smtClean="0">
                <a:latin typeface="Arial" charset="0"/>
              </a:rPr>
              <a:t>Mumbai</a:t>
            </a:r>
          </a:p>
          <a:p>
            <a:pPr marL="177800" indent="-177800" defTabSz="801688" eaLnBrk="1" hangingPunct="1">
              <a:buClr>
                <a:schemeClr val="accent1"/>
              </a:buClr>
              <a:buFont typeface="Wingdings" pitchFamily="2" charset="2"/>
              <a:buNone/>
              <a:defRPr/>
            </a:pPr>
            <a:r>
              <a:rPr lang="en-US" sz="1200" dirty="0" smtClean="0">
                <a:solidFill>
                  <a:schemeClr val="tx1">
                    <a:lumMod val="85000"/>
                    <a:lumOff val="15000"/>
                  </a:schemeClr>
                </a:solidFill>
                <a:latin typeface="Arial" charset="0"/>
              </a:rPr>
              <a:t>101/102/103 Tirupati Udyog, I. B. Patel Rd.,  </a:t>
            </a:r>
          </a:p>
          <a:p>
            <a:pPr marL="177800" indent="-177800" defTabSz="801688" eaLnBrk="1" hangingPunct="1">
              <a:buClr>
                <a:schemeClr val="accent1"/>
              </a:buClr>
              <a:buFont typeface="Wingdings" pitchFamily="2" charset="2"/>
              <a:buNone/>
              <a:defRPr/>
            </a:pPr>
            <a:r>
              <a:rPr lang="en-US" sz="1200" dirty="0" smtClean="0">
                <a:solidFill>
                  <a:schemeClr val="tx1">
                    <a:lumMod val="85000"/>
                    <a:lumOff val="15000"/>
                  </a:schemeClr>
                </a:solidFill>
                <a:latin typeface="Arial" charset="0"/>
              </a:rPr>
              <a:t>Goregaon (E), Mumbai-400063.</a:t>
            </a:r>
          </a:p>
          <a:p>
            <a:pPr marL="177800" indent="-177800" defTabSz="801688" eaLnBrk="1" hangingPunct="1">
              <a:buClr>
                <a:schemeClr val="accent1"/>
              </a:buClr>
              <a:buFont typeface="Wingdings" pitchFamily="2" charset="2"/>
              <a:buNone/>
              <a:defRPr/>
            </a:pPr>
            <a:r>
              <a:rPr lang="en-US" sz="1200" dirty="0" smtClean="0">
                <a:solidFill>
                  <a:schemeClr val="tx1">
                    <a:lumMod val="85000"/>
                    <a:lumOff val="15000"/>
                  </a:schemeClr>
                </a:solidFill>
                <a:latin typeface="Arial" charset="0"/>
              </a:rPr>
              <a:t>Email : sales@worldindia.com</a:t>
            </a:r>
          </a:p>
          <a:p>
            <a:pPr marL="177800" indent="-177800" defTabSz="801688" eaLnBrk="1" hangingPunct="1">
              <a:buClr>
                <a:schemeClr val="accent1"/>
              </a:buClr>
              <a:buFont typeface="Wingdings" pitchFamily="2" charset="2"/>
              <a:buNone/>
              <a:defRPr/>
            </a:pPr>
            <a:r>
              <a:rPr lang="en-US" sz="1200" dirty="0" smtClean="0">
                <a:solidFill>
                  <a:schemeClr val="tx1">
                    <a:lumMod val="85000"/>
                    <a:lumOff val="15000"/>
                  </a:schemeClr>
                </a:solidFill>
                <a:latin typeface="Arial" charset="0"/>
              </a:rPr>
              <a:t>Tel :  91-22-40811111    </a:t>
            </a:r>
          </a:p>
          <a:p>
            <a:pPr marL="177800" indent="-177800" defTabSz="801688" eaLnBrk="1" hangingPunct="1">
              <a:buClr>
                <a:schemeClr val="accent1"/>
              </a:buClr>
              <a:buFont typeface="Wingdings" pitchFamily="2" charset="2"/>
              <a:buNone/>
              <a:defRPr/>
            </a:pPr>
            <a:r>
              <a:rPr lang="en-US" sz="1200" dirty="0" smtClean="0">
                <a:solidFill>
                  <a:schemeClr val="tx1">
                    <a:lumMod val="85000"/>
                    <a:lumOff val="15000"/>
                  </a:schemeClr>
                </a:solidFill>
                <a:latin typeface="Arial" charset="0"/>
              </a:rPr>
              <a:t>Fax : 91-22-40811100</a:t>
            </a:r>
          </a:p>
          <a:p>
            <a:pPr marL="177800" indent="-177800" defTabSz="801688" eaLnBrk="1" hangingPunct="1">
              <a:buClr>
                <a:schemeClr val="accent1"/>
              </a:buClr>
              <a:buFont typeface="Wingdings" pitchFamily="2" charset="2"/>
              <a:buNone/>
              <a:defRPr/>
            </a:pPr>
            <a:endParaRPr lang="en-US" b="1" dirty="0">
              <a:solidFill>
                <a:schemeClr val="tx2"/>
              </a:solidFill>
              <a:latin typeface="Arial" charset="0"/>
            </a:endParaRPr>
          </a:p>
          <a:p>
            <a:pPr marL="177800" indent="-177800" defTabSz="801688" eaLnBrk="1" hangingPunct="1">
              <a:buClr>
                <a:schemeClr val="accent1"/>
              </a:buClr>
              <a:buFont typeface="Wingdings" pitchFamily="2" charset="2"/>
              <a:buNone/>
              <a:defRPr/>
            </a:pPr>
            <a:r>
              <a:rPr lang="en-US" sz="1400" b="1" dirty="0">
                <a:latin typeface="Arial" charset="0"/>
              </a:rPr>
              <a:t>G</a:t>
            </a:r>
            <a:r>
              <a:rPr lang="en-US" sz="1400" b="1" dirty="0" smtClean="0">
                <a:latin typeface="Arial" charset="0"/>
              </a:rPr>
              <a:t>uwahati</a:t>
            </a:r>
          </a:p>
          <a:p>
            <a:pPr marL="177800" indent="-177800" defTabSz="801688" eaLnBrk="1" hangingPunct="1">
              <a:buClr>
                <a:schemeClr val="accent1"/>
              </a:buClr>
              <a:buFont typeface="Wingdings" pitchFamily="2" charset="2"/>
              <a:buNone/>
              <a:defRPr/>
            </a:pPr>
            <a:r>
              <a:rPr lang="en-US" sz="1200" dirty="0" smtClean="0">
                <a:latin typeface="Arial" charset="0"/>
              </a:rPr>
              <a:t>337</a:t>
            </a:r>
            <a:r>
              <a:rPr lang="en-US" sz="1200" dirty="0">
                <a:latin typeface="Arial" charset="0"/>
              </a:rPr>
              <a:t>, Simon House, Opp. Nepali Mandir, </a:t>
            </a:r>
          </a:p>
          <a:p>
            <a:pPr marL="177800" indent="-177800" defTabSz="801688" eaLnBrk="1" hangingPunct="1">
              <a:buClr>
                <a:schemeClr val="accent1"/>
              </a:buClr>
              <a:buFont typeface="Wingdings" pitchFamily="2" charset="2"/>
              <a:buNone/>
              <a:defRPr/>
            </a:pPr>
            <a:r>
              <a:rPr lang="en-US" sz="1200" dirty="0">
                <a:latin typeface="Arial" charset="0"/>
              </a:rPr>
              <a:t>Paltan </a:t>
            </a:r>
            <a:r>
              <a:rPr lang="en-US" sz="1200" dirty="0" smtClean="0">
                <a:latin typeface="Arial" charset="0"/>
              </a:rPr>
              <a:t>Bazar, Guwahati-8</a:t>
            </a:r>
            <a:r>
              <a:rPr lang="en-US" sz="1200" dirty="0">
                <a:latin typeface="Arial" charset="0"/>
              </a:rPr>
              <a:t>, Assam</a:t>
            </a:r>
          </a:p>
          <a:p>
            <a:pPr marL="177800" indent="-177800" defTabSz="801688" eaLnBrk="1" hangingPunct="1">
              <a:buClr>
                <a:schemeClr val="accent1"/>
              </a:buClr>
              <a:buFont typeface="Wingdings" pitchFamily="2" charset="2"/>
              <a:buNone/>
              <a:defRPr/>
            </a:pPr>
            <a:r>
              <a:rPr lang="en-US" sz="1200" dirty="0">
                <a:latin typeface="Arial" charset="0"/>
              </a:rPr>
              <a:t>Tel: </a:t>
            </a:r>
            <a:r>
              <a:rPr lang="en-US" sz="1200" dirty="0" smtClean="0">
                <a:latin typeface="Arial" charset="0"/>
              </a:rPr>
              <a:t>0361-2607819</a:t>
            </a:r>
          </a:p>
          <a:p>
            <a:pPr marL="177800" indent="-177800" defTabSz="801688" eaLnBrk="1" hangingPunct="1">
              <a:buClr>
                <a:schemeClr val="accent1"/>
              </a:buClr>
              <a:buFont typeface="Wingdings" pitchFamily="2" charset="2"/>
              <a:buNone/>
              <a:defRPr/>
            </a:pPr>
            <a:endParaRPr lang="en-US" sz="1400" b="1" dirty="0">
              <a:latin typeface="Arial" charset="0"/>
            </a:endParaRPr>
          </a:p>
          <a:p>
            <a:pPr marL="177800" indent="-177800" defTabSz="801688" eaLnBrk="1" hangingPunct="1">
              <a:buClr>
                <a:schemeClr val="accent1"/>
              </a:buClr>
              <a:buFont typeface="Wingdings" pitchFamily="2" charset="2"/>
              <a:buNone/>
              <a:defRPr/>
            </a:pPr>
            <a:r>
              <a:rPr lang="en-US" sz="1400" b="1" dirty="0">
                <a:latin typeface="Arial" charset="0"/>
              </a:rPr>
              <a:t>Bangalore</a:t>
            </a:r>
          </a:p>
          <a:p>
            <a:pPr marL="177800" indent="-177800" defTabSz="801688" eaLnBrk="1" hangingPunct="1">
              <a:buClr>
                <a:schemeClr val="accent1"/>
              </a:buClr>
              <a:buFont typeface="Wingdings" pitchFamily="2" charset="2"/>
              <a:buNone/>
              <a:defRPr/>
            </a:pPr>
            <a:r>
              <a:rPr lang="en-US" sz="1200" dirty="0">
                <a:latin typeface="Arial" charset="0"/>
              </a:rPr>
              <a:t>#516, 2nd Main,  </a:t>
            </a:r>
          </a:p>
          <a:p>
            <a:pPr marL="177800" indent="-177800" defTabSz="801688" eaLnBrk="1" hangingPunct="1">
              <a:buClr>
                <a:schemeClr val="accent1"/>
              </a:buClr>
              <a:buFont typeface="Wingdings" pitchFamily="2" charset="2"/>
              <a:buNone/>
              <a:defRPr/>
            </a:pPr>
            <a:r>
              <a:rPr lang="en-US" sz="1200" dirty="0">
                <a:latin typeface="Arial" charset="0"/>
              </a:rPr>
              <a:t>'A' Block, 2nd Stage, </a:t>
            </a:r>
          </a:p>
          <a:p>
            <a:pPr marL="177800" indent="-177800" defTabSz="801688" eaLnBrk="1" hangingPunct="1">
              <a:buClr>
                <a:schemeClr val="accent1"/>
              </a:buClr>
              <a:buFont typeface="Wingdings" pitchFamily="2" charset="2"/>
              <a:buNone/>
              <a:defRPr/>
            </a:pPr>
            <a:r>
              <a:rPr lang="en-US" sz="1200" dirty="0">
                <a:latin typeface="Arial" charset="0"/>
              </a:rPr>
              <a:t>Rajajinagar, Bangalore – 560055</a:t>
            </a:r>
          </a:p>
          <a:p>
            <a:pPr marL="177800" indent="-177800" defTabSz="801688" eaLnBrk="1" hangingPunct="1">
              <a:buClr>
                <a:schemeClr val="accent1"/>
              </a:buClr>
              <a:buFont typeface="Wingdings" pitchFamily="2" charset="2"/>
              <a:buNone/>
              <a:defRPr/>
            </a:pPr>
            <a:r>
              <a:rPr lang="en-US" sz="1200" dirty="0">
                <a:latin typeface="Arial" charset="0"/>
              </a:rPr>
              <a:t>Tel: +91 9980542911 </a:t>
            </a:r>
            <a:endParaRPr lang="en-US" sz="1200" dirty="0" smtClean="0">
              <a:latin typeface="Arial" charset="0"/>
            </a:endParaRPr>
          </a:p>
          <a:p>
            <a:pPr marL="177800" indent="-177800" defTabSz="801688" eaLnBrk="1" hangingPunct="1">
              <a:buClr>
                <a:schemeClr val="accent1"/>
              </a:buClr>
              <a:buFont typeface="Wingdings" pitchFamily="2" charset="2"/>
              <a:buNone/>
              <a:defRPr/>
            </a:pPr>
            <a:endParaRPr lang="en-US" sz="1200" dirty="0" smtClean="0">
              <a:latin typeface="Arial" charset="0"/>
            </a:endParaRPr>
          </a:p>
          <a:p>
            <a:pPr marL="177800" indent="-177800" defTabSz="801688" eaLnBrk="1" hangingPunct="1">
              <a:buClr>
                <a:schemeClr val="accent1"/>
              </a:buClr>
              <a:buFont typeface="Wingdings" pitchFamily="2" charset="2"/>
              <a:buNone/>
              <a:defRPr/>
            </a:pPr>
            <a:endParaRPr lang="en-US" sz="1200" dirty="0">
              <a:latin typeface="Arial" charset="0"/>
            </a:endParaRPr>
          </a:p>
          <a:p>
            <a:pPr marL="177800" indent="-177800" defTabSz="801688" eaLnBrk="1" hangingPunct="1">
              <a:buClr>
                <a:schemeClr val="accent1"/>
              </a:buClr>
              <a:buFont typeface="Wingdings" pitchFamily="2" charset="2"/>
              <a:buNone/>
              <a:defRPr/>
            </a:pPr>
            <a:endParaRPr lang="en-US" sz="1200" dirty="0" smtClean="0">
              <a:latin typeface="Arial" charset="0"/>
            </a:endParaRPr>
          </a:p>
          <a:p>
            <a:pPr marL="177800" indent="-177800" defTabSz="801688" eaLnBrk="1" hangingPunct="1">
              <a:buClr>
                <a:schemeClr val="accent1"/>
              </a:buClr>
              <a:buFont typeface="Wingdings" pitchFamily="2" charset="2"/>
              <a:buNone/>
              <a:defRPr/>
            </a:pPr>
            <a:endParaRPr lang="en-US" sz="1200" dirty="0" smtClean="0">
              <a:latin typeface="Arial" charset="0"/>
            </a:endParaRPr>
          </a:p>
          <a:p>
            <a:pPr marL="177800" indent="-177800" defTabSz="801688" eaLnBrk="1" hangingPunct="1">
              <a:buClr>
                <a:schemeClr val="accent1"/>
              </a:buClr>
              <a:buFont typeface="Wingdings" pitchFamily="2" charset="2"/>
              <a:buNone/>
              <a:defRPr/>
            </a:pPr>
            <a:endParaRPr lang="en-US" b="1" dirty="0" smtClean="0">
              <a:solidFill>
                <a:schemeClr val="tx2"/>
              </a:solidFill>
              <a:latin typeface="Arial" charset="0"/>
            </a:endParaRPr>
          </a:p>
          <a:p>
            <a:pPr marL="177800" indent="-177800" defTabSz="801688" eaLnBrk="1" hangingPunct="1">
              <a:buClr>
                <a:schemeClr val="accent1"/>
              </a:buClr>
              <a:buFont typeface="Wingdings" pitchFamily="2" charset="2"/>
              <a:buNone/>
              <a:defRPr/>
            </a:pPr>
            <a:r>
              <a:rPr lang="en-US" sz="1400" dirty="0" smtClean="0">
                <a:latin typeface="Arial" charset="0"/>
              </a:rPr>
              <a:t> </a:t>
            </a:r>
            <a:endParaRPr lang="en-US" sz="1400" dirty="0">
              <a:latin typeface="Arial" charset="0"/>
            </a:endParaRPr>
          </a:p>
          <a:p>
            <a:pPr marL="177800" indent="-177800" defTabSz="801688" eaLnBrk="1" hangingPunct="1">
              <a:buClr>
                <a:schemeClr val="accent1"/>
              </a:buClr>
              <a:buFont typeface="Wingdings" pitchFamily="2" charset="2"/>
              <a:buNone/>
              <a:defRPr/>
            </a:pPr>
            <a:r>
              <a:rPr lang="en-US" sz="1000" dirty="0">
                <a:latin typeface="Arial" charset="0"/>
              </a:rPr>
              <a:t/>
            </a:r>
            <a:br>
              <a:rPr lang="en-US" sz="1000" dirty="0">
                <a:latin typeface="Arial" charset="0"/>
              </a:rPr>
            </a:br>
            <a:endParaRPr lang="de-DE" sz="1000" dirty="0">
              <a:latin typeface="Arial" charset="0"/>
            </a:endParaRPr>
          </a:p>
          <a:p>
            <a:pPr marL="177800" indent="-177800" defTabSz="801688" eaLnBrk="1" hangingPunct="1">
              <a:spcBef>
                <a:spcPct val="40000"/>
              </a:spcBef>
              <a:buClr>
                <a:schemeClr val="accent1"/>
              </a:buClr>
              <a:buFont typeface="Wingdings" pitchFamily="2" charset="2"/>
              <a:buNone/>
              <a:defRPr/>
            </a:pPr>
            <a:endParaRPr lang="de-DE" sz="1000" b="1" dirty="0">
              <a:latin typeface="Arial" charset="0"/>
            </a:endParaRPr>
          </a:p>
          <a:p>
            <a:pPr marL="177800" indent="-177800" defTabSz="801688" eaLnBrk="1" hangingPunct="1">
              <a:spcBef>
                <a:spcPct val="40000"/>
              </a:spcBef>
              <a:buClr>
                <a:schemeClr val="accent1"/>
              </a:buClr>
              <a:buFont typeface="Wingdings" pitchFamily="2" charset="2"/>
              <a:buNone/>
              <a:defRPr/>
            </a:pPr>
            <a:endParaRPr lang="de-DE" sz="1000" b="1" dirty="0">
              <a:latin typeface="Arial" charset="0"/>
            </a:endParaRPr>
          </a:p>
        </p:txBody>
      </p:sp>
      <p:sp>
        <p:nvSpPr>
          <p:cNvPr id="12295" name="Rectangle 12"/>
          <p:cNvSpPr>
            <a:spLocks noChangeArrowheads="1"/>
          </p:cNvSpPr>
          <p:nvPr>
            <p:custDataLst>
              <p:tags r:id="rId4"/>
            </p:custDataLst>
          </p:nvPr>
        </p:nvSpPr>
        <p:spPr bwMode="auto">
          <a:xfrm>
            <a:off x="141288" y="11113"/>
            <a:ext cx="3080883" cy="461665"/>
          </a:xfrm>
          <a:prstGeom prst="rect">
            <a:avLst/>
          </a:prstGeom>
          <a:noFill/>
          <a:ln w="12700">
            <a:noFill/>
            <a:miter lim="800000"/>
            <a:headEnd/>
            <a:tailEnd/>
          </a:ln>
        </p:spPr>
        <p:txBody>
          <a:bodyPr wrap="square">
            <a:spAutoFit/>
          </a:bodyPr>
          <a:lstStyle/>
          <a:p>
            <a:r>
              <a:rPr lang="de-DE" sz="2400" b="1" smtClean="0">
                <a:solidFill>
                  <a:schemeClr val="bg1"/>
                </a:solidFill>
              </a:rPr>
              <a:t>CONTACT US</a:t>
            </a:r>
            <a:endParaRPr lang="de-DE" sz="2400" b="1" dirty="0">
              <a:solidFill>
                <a:schemeClr val="bg1"/>
              </a:solidFill>
            </a:endParaRPr>
          </a:p>
        </p:txBody>
      </p:sp>
      <p:sp>
        <p:nvSpPr>
          <p:cNvPr id="12296" name="Rectangle 13">
            <a:hlinkClick r:id="rId11"/>
          </p:cNvPr>
          <p:cNvSpPr>
            <a:spLocks noChangeArrowheads="1"/>
          </p:cNvSpPr>
          <p:nvPr>
            <p:custDataLst>
              <p:tags r:id="rId5"/>
            </p:custDataLst>
          </p:nvPr>
        </p:nvSpPr>
        <p:spPr bwMode="auto">
          <a:xfrm>
            <a:off x="4675188" y="5688013"/>
            <a:ext cx="2066925" cy="400050"/>
          </a:xfrm>
          <a:prstGeom prst="rect">
            <a:avLst/>
          </a:prstGeom>
          <a:noFill/>
          <a:ln w="12700">
            <a:noFill/>
            <a:miter lim="800000"/>
            <a:headEnd/>
            <a:tailEnd/>
          </a:ln>
        </p:spPr>
        <p:txBody>
          <a:bodyPr wrap="none" anchor="ctr"/>
          <a:lstStyle/>
          <a:p>
            <a:endParaRPr lang="en-US" dirty="0"/>
          </a:p>
        </p:txBody>
      </p:sp>
      <p:sp>
        <p:nvSpPr>
          <p:cNvPr id="12297" name="Line 9"/>
          <p:cNvSpPr>
            <a:spLocks noChangeShapeType="1"/>
          </p:cNvSpPr>
          <p:nvPr>
            <p:custDataLst>
              <p:tags r:id="rId6"/>
            </p:custDataLst>
          </p:nvPr>
        </p:nvSpPr>
        <p:spPr bwMode="auto">
          <a:xfrm>
            <a:off x="3543497" y="1015542"/>
            <a:ext cx="3114675" cy="0"/>
          </a:xfrm>
          <a:prstGeom prst="line">
            <a:avLst/>
          </a:prstGeom>
          <a:noFill/>
          <a:ln w="12700">
            <a:solidFill>
              <a:srgbClr val="C0C0C0"/>
            </a:solidFill>
            <a:round/>
            <a:headEnd/>
            <a:tailEnd/>
          </a:ln>
        </p:spPr>
        <p:txBody>
          <a:bodyPr wrap="none" anchor="ctr"/>
          <a:lstStyle/>
          <a:p>
            <a:endParaRPr lang="en-US" dirty="0"/>
          </a:p>
        </p:txBody>
      </p:sp>
      <p:sp>
        <p:nvSpPr>
          <p:cNvPr id="12298" name="Rectangle 10"/>
          <p:cNvSpPr>
            <a:spLocks noChangeArrowheads="1"/>
          </p:cNvSpPr>
          <p:nvPr/>
        </p:nvSpPr>
        <p:spPr bwMode="auto">
          <a:xfrm>
            <a:off x="6053138" y="6346825"/>
            <a:ext cx="2808287" cy="457200"/>
          </a:xfrm>
          <a:prstGeom prst="rect">
            <a:avLst/>
          </a:prstGeom>
          <a:solidFill>
            <a:schemeClr val="bg1"/>
          </a:solidFill>
          <a:ln w="12700" algn="ctr">
            <a:solidFill>
              <a:schemeClr val="bg1"/>
            </a:solidFill>
            <a:round/>
            <a:headEnd/>
            <a:tailEnd/>
          </a:ln>
        </p:spPr>
        <p:txBody>
          <a:bodyPr wrap="none" anchor="ctr"/>
          <a:lstStyle/>
          <a:p>
            <a:endParaRPr lang="en-US" dirty="0"/>
          </a:p>
        </p:txBody>
      </p:sp>
      <p:sp>
        <p:nvSpPr>
          <p:cNvPr id="12299" name="Line 9"/>
          <p:cNvSpPr>
            <a:spLocks noChangeShapeType="1"/>
          </p:cNvSpPr>
          <p:nvPr>
            <p:custDataLst>
              <p:tags r:id="rId7"/>
            </p:custDataLst>
          </p:nvPr>
        </p:nvSpPr>
        <p:spPr bwMode="auto">
          <a:xfrm flipV="1">
            <a:off x="146479" y="5083630"/>
            <a:ext cx="6820378" cy="47644"/>
          </a:xfrm>
          <a:prstGeom prst="line">
            <a:avLst/>
          </a:prstGeom>
          <a:noFill/>
          <a:ln w="12700">
            <a:solidFill>
              <a:srgbClr val="C0C0C0"/>
            </a:solidFill>
            <a:round/>
            <a:headEnd/>
            <a:tailEnd/>
          </a:ln>
        </p:spPr>
        <p:txBody>
          <a:bodyPr wrap="none" anchor="ctr"/>
          <a:lstStyle/>
          <a:p>
            <a:endParaRPr lang="en-US" dirty="0"/>
          </a:p>
        </p:txBody>
      </p:sp>
      <p:pic>
        <p:nvPicPr>
          <p:cNvPr id="12300" name="Picture 12" descr="C:\Documents and Settings\Admin\Desktop\img.jpg"/>
          <p:cNvPicPr>
            <a:picLocks noChangeAspect="1" noChangeArrowheads="1"/>
          </p:cNvPicPr>
          <p:nvPr/>
        </p:nvPicPr>
        <p:blipFill>
          <a:blip r:embed="rId12" cstate="email"/>
          <a:srcRect/>
          <a:stretch>
            <a:fillRect/>
          </a:stretch>
        </p:blipFill>
        <p:spPr bwMode="auto">
          <a:xfrm>
            <a:off x="263526" y="804412"/>
            <a:ext cx="3045733" cy="3746481"/>
          </a:xfrm>
          <a:prstGeom prst="rect">
            <a:avLst/>
          </a:prstGeom>
          <a:ln>
            <a:headEnd/>
            <a:tailEnd/>
          </a:ln>
        </p:spPr>
        <p:style>
          <a:lnRef idx="2">
            <a:schemeClr val="accent3"/>
          </a:lnRef>
          <a:fillRef idx="1">
            <a:schemeClr val="lt1"/>
          </a:fillRef>
          <a:effectRef idx="0">
            <a:schemeClr val="accent3"/>
          </a:effectRef>
          <a:fontRef idx="minor">
            <a:schemeClr val="dk1"/>
          </a:fontRef>
        </p:style>
      </p:pic>
      <p:sp>
        <p:nvSpPr>
          <p:cNvPr id="14" name="TextBox 13"/>
          <p:cNvSpPr txBox="1"/>
          <p:nvPr/>
        </p:nvSpPr>
        <p:spPr>
          <a:xfrm>
            <a:off x="217713" y="4778831"/>
            <a:ext cx="2329543" cy="1354217"/>
          </a:xfrm>
          <a:prstGeom prst="rect">
            <a:avLst/>
          </a:prstGeom>
          <a:noFill/>
        </p:spPr>
        <p:txBody>
          <a:bodyPr wrap="square" rtlCol="0">
            <a:spAutoFit/>
          </a:bodyPr>
          <a:lstStyle/>
          <a:p>
            <a:pPr marL="177800" indent="-177800" defTabSz="801688" eaLnBrk="1" hangingPunct="1">
              <a:buClr>
                <a:schemeClr val="accent1"/>
              </a:buClr>
              <a:buFont typeface="Wingdings" pitchFamily="2" charset="2"/>
              <a:buNone/>
              <a:defRPr/>
            </a:pPr>
            <a:r>
              <a:rPr lang="en-US" b="1" dirty="0" smtClean="0">
                <a:solidFill>
                  <a:schemeClr val="tx2"/>
                </a:solidFill>
                <a:latin typeface="Arial" charset="0"/>
              </a:rPr>
              <a:t>INTERNATIONAL</a:t>
            </a:r>
            <a:endParaRPr lang="en-US" b="1" dirty="0">
              <a:solidFill>
                <a:schemeClr val="tx2"/>
              </a:solidFill>
              <a:latin typeface="Arial" charset="0"/>
            </a:endParaRPr>
          </a:p>
          <a:p>
            <a:pPr marL="177800" indent="-177800" defTabSz="801688" eaLnBrk="1" hangingPunct="1">
              <a:buClr>
                <a:schemeClr val="accent1"/>
              </a:buClr>
              <a:buFont typeface="Wingdings" pitchFamily="2" charset="2"/>
              <a:buNone/>
              <a:defRPr/>
            </a:pPr>
            <a:endParaRPr lang="en-US" sz="1400" b="1" dirty="0">
              <a:solidFill>
                <a:schemeClr val="accent1"/>
              </a:solidFill>
              <a:latin typeface="Arial" charset="0"/>
            </a:endParaRPr>
          </a:p>
          <a:p>
            <a:pPr marL="177800" indent="-177800" defTabSz="801688" eaLnBrk="1" hangingPunct="1">
              <a:buClr>
                <a:schemeClr val="accent1"/>
              </a:buClr>
              <a:buFont typeface="Wingdings" pitchFamily="2" charset="2"/>
              <a:buNone/>
              <a:defRPr/>
            </a:pPr>
            <a:r>
              <a:rPr lang="en-US" sz="1400" b="1" dirty="0" smtClean="0">
                <a:latin typeface="Arial" charset="0"/>
              </a:rPr>
              <a:t>USA</a:t>
            </a:r>
            <a:endParaRPr lang="en-US" sz="1400" b="1" dirty="0">
              <a:latin typeface="Arial" charset="0"/>
            </a:endParaRPr>
          </a:p>
          <a:p>
            <a:pPr marL="177800" indent="-177800" defTabSz="801688" eaLnBrk="1" hangingPunct="1">
              <a:buClr>
                <a:schemeClr val="accent1"/>
              </a:buClr>
              <a:buFont typeface="Wingdings" pitchFamily="2" charset="2"/>
              <a:buNone/>
              <a:defRPr/>
            </a:pPr>
            <a:r>
              <a:rPr lang="en-US" sz="1200" dirty="0">
                <a:latin typeface="Arial" charset="0"/>
              </a:rPr>
              <a:t># 200 Middle Essex Tpk, # 204, </a:t>
            </a:r>
          </a:p>
          <a:p>
            <a:pPr marL="177800" indent="-177800" defTabSz="801688" eaLnBrk="1" hangingPunct="1">
              <a:buClr>
                <a:schemeClr val="accent1"/>
              </a:buClr>
              <a:buFont typeface="Wingdings" pitchFamily="2" charset="2"/>
              <a:buNone/>
              <a:defRPr/>
            </a:pPr>
            <a:r>
              <a:rPr lang="en-US" sz="1200" dirty="0">
                <a:latin typeface="Arial" charset="0"/>
              </a:rPr>
              <a:t>lselin NJ 08830</a:t>
            </a:r>
          </a:p>
          <a:p>
            <a:pPr marL="177800" indent="-177800" defTabSz="801688" eaLnBrk="1" hangingPunct="1">
              <a:buClr>
                <a:schemeClr val="accent1"/>
              </a:buClr>
              <a:buFont typeface="Wingdings" pitchFamily="2" charset="2"/>
              <a:buNone/>
              <a:defRPr/>
            </a:pPr>
            <a:r>
              <a:rPr lang="en-US" sz="1200" dirty="0">
                <a:latin typeface="Arial" charset="0"/>
              </a:rPr>
              <a:t>Email: usa@worldindia.com</a:t>
            </a:r>
            <a:endParaRPr lang="en-US" sz="1200" dirty="0"/>
          </a:p>
        </p:txBody>
      </p:sp>
      <p:sp>
        <p:nvSpPr>
          <p:cNvPr id="15" name="TextBox 14"/>
          <p:cNvSpPr txBox="1"/>
          <p:nvPr/>
        </p:nvSpPr>
        <p:spPr>
          <a:xfrm>
            <a:off x="3614141" y="4713516"/>
            <a:ext cx="3548661" cy="1415772"/>
          </a:xfrm>
          <a:prstGeom prst="rect">
            <a:avLst/>
          </a:prstGeom>
          <a:noFill/>
        </p:spPr>
        <p:txBody>
          <a:bodyPr wrap="square" rtlCol="0">
            <a:spAutoFit/>
          </a:bodyPr>
          <a:lstStyle/>
          <a:p>
            <a:pPr marL="177800" indent="-177800" defTabSz="801688" eaLnBrk="1" hangingPunct="1">
              <a:buClr>
                <a:schemeClr val="accent1"/>
              </a:buClr>
              <a:buFont typeface="Wingdings" pitchFamily="2" charset="2"/>
              <a:buNone/>
              <a:defRPr/>
            </a:pPr>
            <a:endParaRPr lang="en-US" b="1" dirty="0" smtClean="0">
              <a:solidFill>
                <a:schemeClr val="accent1"/>
              </a:solidFill>
              <a:latin typeface="Arial" charset="0"/>
            </a:endParaRPr>
          </a:p>
          <a:p>
            <a:pPr marL="177800" indent="-177800" defTabSz="801688" eaLnBrk="1" hangingPunct="1">
              <a:buClr>
                <a:schemeClr val="accent1"/>
              </a:buClr>
              <a:buFont typeface="Wingdings" pitchFamily="2" charset="2"/>
              <a:buNone/>
              <a:defRPr/>
            </a:pPr>
            <a:endParaRPr lang="en-US" b="1" dirty="0">
              <a:solidFill>
                <a:schemeClr val="accent1"/>
              </a:solidFill>
              <a:latin typeface="Arial" charset="0"/>
            </a:endParaRPr>
          </a:p>
          <a:p>
            <a:pPr marL="177800" indent="-177800" defTabSz="801688" eaLnBrk="1" hangingPunct="1">
              <a:buClr>
                <a:schemeClr val="accent1"/>
              </a:buClr>
              <a:buFont typeface="Wingdings" pitchFamily="2" charset="2"/>
              <a:buNone/>
              <a:defRPr/>
            </a:pPr>
            <a:r>
              <a:rPr lang="en-US" sz="1400" b="1" dirty="0" smtClean="0">
                <a:latin typeface="Arial" charset="0"/>
              </a:rPr>
              <a:t>Singapore</a:t>
            </a:r>
          </a:p>
          <a:p>
            <a:pPr marL="177800" indent="-177800" defTabSz="801688" eaLnBrk="1" hangingPunct="1">
              <a:buClr>
                <a:schemeClr val="accent1"/>
              </a:buClr>
              <a:buFont typeface="Wingdings" pitchFamily="2" charset="2"/>
              <a:buNone/>
              <a:defRPr/>
            </a:pPr>
            <a:r>
              <a:rPr lang="en-US" sz="1200" dirty="0" smtClean="0">
                <a:latin typeface="Arial" charset="0"/>
              </a:rPr>
              <a:t>686S, #15-264,Choa Chu Kang </a:t>
            </a:r>
          </a:p>
          <a:p>
            <a:pPr marL="177800" indent="-177800" defTabSz="801688" eaLnBrk="1" hangingPunct="1">
              <a:buClr>
                <a:schemeClr val="accent1"/>
              </a:buClr>
              <a:buFont typeface="Wingdings" pitchFamily="2" charset="2"/>
              <a:buNone/>
              <a:defRPr/>
            </a:pPr>
            <a:r>
              <a:rPr lang="en-US" sz="1200" dirty="0" smtClean="0">
                <a:latin typeface="Arial" charset="0"/>
              </a:rPr>
              <a:t>Crescent, Singapore - 684686 </a:t>
            </a:r>
          </a:p>
          <a:p>
            <a:pPr marL="177800" indent="-177800" defTabSz="801688" eaLnBrk="1" hangingPunct="1">
              <a:buClr>
                <a:schemeClr val="accent1"/>
              </a:buClr>
              <a:buFont typeface="Wingdings" pitchFamily="2" charset="2"/>
              <a:buNone/>
              <a:defRPr/>
            </a:pPr>
            <a:r>
              <a:rPr lang="en-US" sz="1200" dirty="0" smtClean="0">
                <a:latin typeface="Arial" charset="0"/>
              </a:rPr>
              <a:t>Email: sg@worldindia.com. Tel: +65 91861490</a:t>
            </a:r>
            <a:endParaRPr lang="en-US" sz="1200" dirty="0">
              <a:latin typeface="Arial" charset="0"/>
            </a:endParaRPr>
          </a:p>
        </p:txBody>
      </p:sp>
      <p:sp>
        <p:nvSpPr>
          <p:cNvPr id="19" name="Footer Placeholder 8"/>
          <p:cNvSpPr>
            <a:spLocks noGrp="1"/>
          </p:cNvSpPr>
          <p:nvPr>
            <p:ph type="ftr" sz="quarter" idx="10"/>
          </p:nvPr>
        </p:nvSpPr>
        <p:spPr>
          <a:xfrm>
            <a:off x="200024" y="6517591"/>
            <a:ext cx="8650061" cy="198891"/>
          </a:xfrm>
        </p:spPr>
        <p:txBody>
          <a:bodyPr/>
          <a:lstStyle/>
          <a:p>
            <a:pPr>
              <a:defRPr/>
            </a:pPr>
            <a:r>
              <a:rPr lang="en-US" sz="1000" i="1" dirty="0" smtClean="0"/>
              <a:t>Private and confidential.                                                                                           </a:t>
            </a:r>
            <a:r>
              <a:rPr lang="en-US" sz="1000" b="1" dirty="0" smtClean="0"/>
              <a:t>Email: </a:t>
            </a:r>
            <a:r>
              <a:rPr lang="en-US" sz="1000" b="1" dirty="0" smtClean="0">
                <a:hlinkClick r:id="rId13"/>
              </a:rPr>
              <a:t>sales@worldindia.com</a:t>
            </a:r>
            <a:r>
              <a:rPr lang="en-US" sz="1000" b="1" dirty="0" smtClean="0"/>
              <a:t>    l   Call :  +91-22-40811111 </a:t>
            </a:r>
            <a:endParaRPr lang="de-DE" sz="1000" b="1" i="1" dirty="0"/>
          </a:p>
        </p:txBody>
      </p:sp>
      <p:pic>
        <p:nvPicPr>
          <p:cNvPr id="2" name="Picture 1"/>
          <p:cNvPicPr>
            <a:picLocks noChangeAspect="1"/>
          </p:cNvPicPr>
          <p:nvPr/>
        </p:nvPicPr>
        <p:blipFill>
          <a:blip r:embed="rId14" cstate="print">
            <a:extLst>
              <a:ext uri="{28A0092B-C50C-407E-A947-70E740481C1C}">
                <a14:useLocalDpi xmlns="" xmlns:a14="http://schemas.microsoft.com/office/drawing/2010/main" val="0"/>
              </a:ext>
            </a:extLst>
          </a:blip>
          <a:stretch>
            <a:fillRect/>
          </a:stretch>
        </p:blipFill>
        <p:spPr>
          <a:xfrm>
            <a:off x="8562978" y="6306910"/>
            <a:ext cx="504825" cy="409575"/>
          </a:xfrm>
          <a:prstGeom prst="rect">
            <a:avLst/>
          </a:prstGeom>
        </p:spPr>
      </p:pic>
    </p:spTree>
  </p:cSld>
  <p:clrMapOvr>
    <a:masterClrMapping/>
  </p:clrMapOvr>
  <p:transition spd="med">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15"/>
          <p:cNvSpPr>
            <a:spLocks noGrp="1" noChangeArrowheads="1"/>
          </p:cNvSpPr>
          <p:nvPr>
            <p:ph type="subTitle" idx="1"/>
          </p:nvPr>
        </p:nvSpPr>
        <p:spPr>
          <a:xfrm>
            <a:off x="0" y="2438400"/>
            <a:ext cx="9144000" cy="838200"/>
          </a:xfrm>
        </p:spPr>
        <p:txBody>
          <a:bodyPr/>
          <a:lstStyle/>
          <a:p>
            <a:pPr algn="ctr" eaLnBrk="1" hangingPunct="1"/>
            <a:r>
              <a:rPr lang="de-DE" sz="6000" dirty="0" smtClean="0"/>
              <a:t>Thank You</a:t>
            </a:r>
          </a:p>
        </p:txBody>
      </p:sp>
      <p:sp>
        <p:nvSpPr>
          <p:cNvPr id="30724" name="Rectangle 3"/>
          <p:cNvSpPr>
            <a:spLocks noChangeArrowheads="1"/>
          </p:cNvSpPr>
          <p:nvPr/>
        </p:nvSpPr>
        <p:spPr bwMode="auto">
          <a:xfrm>
            <a:off x="0" y="3440113"/>
            <a:ext cx="9144000" cy="2369880"/>
          </a:xfrm>
          <a:prstGeom prst="rect">
            <a:avLst/>
          </a:prstGeom>
          <a:noFill/>
          <a:ln w="9525">
            <a:noFill/>
            <a:miter lim="800000"/>
            <a:headEnd/>
            <a:tailEnd/>
          </a:ln>
        </p:spPr>
        <p:txBody>
          <a:bodyPr wrap="square">
            <a:spAutoFit/>
          </a:bodyPr>
          <a:lstStyle/>
          <a:p>
            <a:pPr algn="ctr"/>
            <a:r>
              <a:rPr lang="en-IN" b="1" dirty="0" smtClean="0">
                <a:solidFill>
                  <a:srgbClr val="FFC000"/>
                </a:solidFill>
              </a:rPr>
              <a:t>Contact us</a:t>
            </a:r>
          </a:p>
          <a:p>
            <a:pPr algn="ctr"/>
            <a:r>
              <a:rPr lang="en-US" sz="1600" dirty="0" smtClean="0">
                <a:solidFill>
                  <a:schemeClr val="bg1"/>
                </a:solidFill>
              </a:rPr>
              <a:t>+ 91-22-40811111 </a:t>
            </a:r>
            <a:endParaRPr lang="en-IN" sz="1600" dirty="0">
              <a:solidFill>
                <a:schemeClr val="bg1"/>
              </a:solidFill>
            </a:endParaRPr>
          </a:p>
          <a:p>
            <a:pPr algn="ctr"/>
            <a:endParaRPr lang="en-IN" dirty="0" smtClean="0">
              <a:solidFill>
                <a:srgbClr val="FFC000"/>
              </a:solidFill>
            </a:endParaRPr>
          </a:p>
          <a:p>
            <a:pPr algn="ctr"/>
            <a:r>
              <a:rPr lang="en-IN" b="1" dirty="0" smtClean="0">
                <a:solidFill>
                  <a:srgbClr val="FFC000"/>
                </a:solidFill>
              </a:rPr>
              <a:t>Email us</a:t>
            </a:r>
          </a:p>
          <a:p>
            <a:pPr algn="ctr"/>
            <a:r>
              <a:rPr lang="en-US" sz="1600" dirty="0">
                <a:solidFill>
                  <a:schemeClr val="bg1"/>
                </a:solidFill>
              </a:rPr>
              <a:t>sales@worldindia.com</a:t>
            </a:r>
            <a:r>
              <a:rPr lang="en-US" u="sng" dirty="0" smtClean="0">
                <a:solidFill>
                  <a:schemeClr val="bg1"/>
                </a:solidFill>
              </a:rPr>
              <a:t> </a:t>
            </a:r>
            <a:endParaRPr lang="en-US" dirty="0" smtClean="0">
              <a:solidFill>
                <a:schemeClr val="bg1"/>
              </a:solidFill>
            </a:endParaRPr>
          </a:p>
          <a:p>
            <a:pPr algn="ctr"/>
            <a:endParaRPr lang="en-US" dirty="0">
              <a:solidFill>
                <a:srgbClr val="FFC000"/>
              </a:solidFill>
            </a:endParaRPr>
          </a:p>
          <a:p>
            <a:pPr algn="ctr"/>
            <a:r>
              <a:rPr lang="en-US" b="1" dirty="0" smtClean="0">
                <a:solidFill>
                  <a:srgbClr val="FFC000"/>
                </a:solidFill>
              </a:rPr>
              <a:t>Visit us </a:t>
            </a:r>
            <a:endParaRPr lang="en-US" b="1" dirty="0">
              <a:solidFill>
                <a:srgbClr val="FFC000"/>
              </a:solidFill>
            </a:endParaRPr>
          </a:p>
          <a:p>
            <a:pPr algn="ctr">
              <a:lnSpc>
                <a:spcPct val="150000"/>
              </a:lnSpc>
            </a:pPr>
            <a:r>
              <a:rPr lang="en-US" sz="1600" dirty="0" smtClean="0">
                <a:solidFill>
                  <a:schemeClr val="bg1"/>
                </a:solidFill>
              </a:rPr>
              <a:t>www.worldindia.com</a:t>
            </a:r>
            <a:endParaRPr lang="en-US" dirty="0">
              <a:solidFill>
                <a:schemeClr val="bg1"/>
              </a:solidFill>
            </a:endParaRPr>
          </a:p>
        </p:txBody>
      </p:sp>
      <p:sp useBgFill="1">
        <p:nvSpPr>
          <p:cNvPr id="30725" name="Rectangle 4"/>
          <p:cNvSpPr>
            <a:spLocks noChangeArrowheads="1"/>
          </p:cNvSpPr>
          <p:nvPr/>
        </p:nvSpPr>
        <p:spPr bwMode="auto">
          <a:xfrm>
            <a:off x="5453063" y="6019800"/>
            <a:ext cx="3343275" cy="457200"/>
          </a:xfrm>
          <a:prstGeom prst="rect">
            <a:avLst/>
          </a:prstGeom>
          <a:ln w="12700" algn="ctr">
            <a:noFill/>
            <a:round/>
            <a:headEnd/>
            <a:tailEnd/>
          </a:ln>
        </p:spPr>
        <p:txBody>
          <a:bodyPr wrap="none" anchor="ctr"/>
          <a:lstStyle/>
          <a:p>
            <a:endParaRPr lang="en-US" dirty="0"/>
          </a:p>
        </p:txBody>
      </p:sp>
      <p:sp useBgFill="1">
        <p:nvSpPr>
          <p:cNvPr id="6" name="Rectangle 17"/>
          <p:cNvSpPr>
            <a:spLocks noChangeArrowheads="1"/>
          </p:cNvSpPr>
          <p:nvPr/>
        </p:nvSpPr>
        <p:spPr bwMode="auto">
          <a:xfrm>
            <a:off x="6956425" y="2645229"/>
            <a:ext cx="1752600" cy="2862941"/>
          </a:xfrm>
          <a:prstGeom prst="rect">
            <a:avLst/>
          </a:prstGeom>
          <a:ln w="12700" algn="ctr">
            <a:noFill/>
            <a:round/>
            <a:headEnd/>
            <a:tailEnd/>
          </a:ln>
        </p:spPr>
        <p:txBody>
          <a:bodyPr wrap="none" anchor="ctr"/>
          <a:lstStyle/>
          <a:p>
            <a:endParaRPr lang="en-US" dirty="0"/>
          </a:p>
        </p:txBody>
      </p:sp>
      <p:sp>
        <p:nvSpPr>
          <p:cNvPr id="8" name="Footer Placeholder 8"/>
          <p:cNvSpPr txBox="1">
            <a:spLocks/>
          </p:cNvSpPr>
          <p:nvPr/>
        </p:nvSpPr>
        <p:spPr>
          <a:xfrm>
            <a:off x="200024" y="6517591"/>
            <a:ext cx="8650061" cy="198891"/>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000" b="0" i="1" u="none" strike="noStrike" kern="1200" cap="none" spc="0" normalizeH="0" baseline="0" noProof="0" dirty="0" smtClean="0">
                <a:ln>
                  <a:noFill/>
                </a:ln>
                <a:solidFill>
                  <a:schemeClr val="bg1"/>
                </a:solidFill>
                <a:effectLst/>
                <a:uLnTx/>
                <a:uFillTx/>
                <a:latin typeface="Arial" pitchFamily="34" charset="0"/>
                <a:ea typeface="+mn-ea"/>
                <a:cs typeface="+mn-cs"/>
              </a:rPr>
              <a:t>Private and confidential. Not to be used by anyone other than addressee and addresser.</a:t>
            </a:r>
            <a:endParaRPr kumimoji="0" lang="de-DE" sz="1000" b="0" i="1" u="none" strike="noStrike" kern="1200" cap="none" spc="0" normalizeH="0" baseline="0" noProof="0" dirty="0">
              <a:ln>
                <a:noFill/>
              </a:ln>
              <a:solidFill>
                <a:schemeClr val="bg1"/>
              </a:solidFill>
              <a:effectLst/>
              <a:uLnTx/>
              <a:uFillTx/>
              <a:latin typeface="Arial" pitchFamily="34" charset="0"/>
              <a:ea typeface="+mn-ea"/>
              <a:cs typeface="+mn-cs"/>
            </a:endParaRPr>
          </a:p>
        </p:txBody>
      </p:sp>
    </p:spTree>
  </p:cSld>
  <p:clrMapOvr>
    <a:masterClrMapping/>
  </p:clrMapOvr>
  <p:transition spd="med">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AKE-OFF DISPLAYTYPE" val="0"/>
  <p:tag name="THINKCELLUNDODONOTDELETE" val="2"/>
</p:tagLst>
</file>

<file path=ppt/tags/tag2.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3.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4.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5.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6.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7.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8.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9.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10.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11.xml><?xml version="1.0" encoding="utf-8"?>
<p:tagLst xmlns:a="http://schemas.openxmlformats.org/drawingml/2006/main" xmlns:r="http://schemas.openxmlformats.org/officeDocument/2006/relationships" xmlns:p="http://schemas.openxmlformats.org/presentationml/2006/main">
  <p:tag name="JPM_SLIDE_ROLE" val="jpmPag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MWvWKD1qy0qs3QPtFxxLZg"/>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MWvWKD1qy0qs3QPtFxxLZg"/>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MWvWKD1qy0qs3QPtFxxLZg"/>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MWvWKD1qy0qs3QPtFxxLZg"/>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GXJJ1_kuyUudXPkosvK9rQ"/>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mrV88ooqF0yd23c.cVWeww"/>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bxkx8g.K_E.iEGAWBUwT8A"/>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DFP0_DXWeEmiCuHVOhmltA"/>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2ytvKM6uZUuC_CLYrwMRbw"/>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2ytvKM6uZUuC_CLYrwMRbw"/>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GXJJ1_kuyUudXPkosvK9rQ"/>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mrV88ooqF0yd23c.cVWeww"/>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bxkx8g.K_E.iEGAWBUwT8A"/>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DFP0_DXWeEmiCuHVOhmltA"/>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F8ptFLU8EmW8ZqSOTh0hw"/>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GXJJ1_kuyUudXPkosvK9rQ"/>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mrV88ooqF0yd23c.cVWeww"/>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bxkx8g.K_E.iEGAWBUwT8A"/>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DFP0_DXWeEmiCuHVOhmltA"/>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DLZIllbaOEGUnFz4zi2W2A"/>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DLZIllbaOEGUnFz4zi2W2A"/>
</p:tagLst>
</file>

<file path=ppt/theme/theme1.xml><?xml version="1.0" encoding="utf-8"?>
<a:theme xmlns:a="http://schemas.openxmlformats.org/drawingml/2006/main" name="Standarddesign">
  <a:themeElements>
    <a:clrScheme name="Standarddesign 1">
      <a:dk1>
        <a:srgbClr val="000000"/>
      </a:dk1>
      <a:lt1>
        <a:srgbClr val="FFFFFF"/>
      </a:lt1>
      <a:dk2>
        <a:srgbClr val="0D3D65"/>
      </a:dk2>
      <a:lt2>
        <a:srgbClr val="BE0009"/>
      </a:lt2>
      <a:accent1>
        <a:srgbClr val="1C4C74"/>
      </a:accent1>
      <a:accent2>
        <a:srgbClr val="2C6D92"/>
      </a:accent2>
      <a:accent3>
        <a:srgbClr val="FFFFFF"/>
      </a:accent3>
      <a:accent4>
        <a:srgbClr val="000000"/>
      </a:accent4>
      <a:accent5>
        <a:srgbClr val="ABB2BC"/>
      </a:accent5>
      <a:accent6>
        <a:srgbClr val="276284"/>
      </a:accent6>
      <a:hlink>
        <a:srgbClr val="4797B9"/>
      </a:hlink>
      <a:folHlink>
        <a:srgbClr val="65C3E3"/>
      </a:folHlink>
    </a:clrScheme>
    <a:fontScheme name="Standard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lnDef>
  </a:objectDefaults>
  <a:extraClrSchemeLst>
    <a:extraClrScheme>
      <a:clrScheme name="Standarddesign 1">
        <a:dk1>
          <a:srgbClr val="000000"/>
        </a:dk1>
        <a:lt1>
          <a:srgbClr val="FFFFFF"/>
        </a:lt1>
        <a:dk2>
          <a:srgbClr val="0D3D65"/>
        </a:dk2>
        <a:lt2>
          <a:srgbClr val="BE0009"/>
        </a:lt2>
        <a:accent1>
          <a:srgbClr val="1C4C74"/>
        </a:accent1>
        <a:accent2>
          <a:srgbClr val="2C6D92"/>
        </a:accent2>
        <a:accent3>
          <a:srgbClr val="FFFFFF"/>
        </a:accent3>
        <a:accent4>
          <a:srgbClr val="000000"/>
        </a:accent4>
        <a:accent5>
          <a:srgbClr val="ABB2BC"/>
        </a:accent5>
        <a:accent6>
          <a:srgbClr val="276284"/>
        </a:accent6>
        <a:hlink>
          <a:srgbClr val="4797B9"/>
        </a:hlink>
        <a:folHlink>
          <a:srgbClr val="65C3E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1955</TotalTime>
  <Words>1125</Words>
  <Application>Microsoft Office PowerPoint</Application>
  <PresentationFormat>On-screen Show (4:3)</PresentationFormat>
  <Paragraphs>253</Paragraphs>
  <Slides>30</Slides>
  <Notes>29</Notes>
  <HiddenSlides>0</HiddenSlides>
  <MMClips>0</MMClips>
  <ScaleCrop>false</ScaleCrop>
  <HeadingPairs>
    <vt:vector size="6" baseType="variant">
      <vt:variant>
        <vt:lpstr>Theme</vt:lpstr>
      </vt:variant>
      <vt:variant>
        <vt:i4>1</vt:i4>
      </vt:variant>
      <vt:variant>
        <vt:lpstr>Embedded OLE Servers</vt:lpstr>
      </vt:variant>
      <vt:variant>
        <vt:i4>0</vt:i4>
      </vt:variant>
      <vt:variant>
        <vt:lpstr>Slide Titles</vt:lpstr>
      </vt:variant>
      <vt:variant>
        <vt:i4>30</vt:i4>
      </vt:variant>
    </vt:vector>
  </HeadingPairs>
  <TitlesOfParts>
    <vt:vector size="31" baseType="lpstr">
      <vt:lpstr>Standarddesign</vt:lpstr>
      <vt:lpstr>Welcome  DotCom Services (India) Pvt. Ltd.</vt:lpstr>
      <vt:lpstr>COMPANY BACKGROUND</vt:lpstr>
      <vt:lpstr>TRACK RECORD</vt:lpstr>
      <vt:lpstr>STRATEGIC POSITIONING </vt:lpstr>
      <vt:lpstr>TOTAL WEB SOLUTIONS</vt:lpstr>
      <vt:lpstr>IT Outsourcing Services </vt:lpstr>
      <vt:lpstr>DOMAIN EXPERTISE</vt:lpstr>
      <vt:lpstr>DOMAIN EXPERTISE</vt:lpstr>
      <vt:lpstr>DOMAIN EXPERTISE</vt:lpstr>
      <vt:lpstr>DOMAIN EXPERTISE</vt:lpstr>
      <vt:lpstr>DOMAIN EXPERTISE</vt:lpstr>
      <vt:lpstr>DOMAIN EXPERTISE</vt:lpstr>
      <vt:lpstr>DOMAIN EXPERTISE</vt:lpstr>
      <vt:lpstr>Slide 14</vt:lpstr>
      <vt:lpstr>Slide 15</vt:lpstr>
      <vt:lpstr>Slide 16</vt:lpstr>
      <vt:lpstr>Slide 17</vt:lpstr>
      <vt:lpstr>Slide 18</vt:lpstr>
      <vt:lpstr>Slide 19</vt:lpstr>
      <vt:lpstr>Slide 20</vt:lpstr>
      <vt:lpstr>Slide 21</vt:lpstr>
      <vt:lpstr>Slide 22</vt:lpstr>
      <vt:lpstr>PARTIAL CLIENTELE</vt:lpstr>
      <vt:lpstr>PARTIAL CLIENTELE</vt:lpstr>
      <vt:lpstr>PARTIAL CLIENTELE</vt:lpstr>
      <vt:lpstr>PARTIAL CLIENTELE</vt:lpstr>
      <vt:lpstr>Slide 27</vt:lpstr>
      <vt:lpstr>Slide 28</vt:lpstr>
      <vt:lpstr>Slide 29</vt:lpstr>
      <vt:lpstr>Slide 30</vt:lpstr>
    </vt:vector>
  </TitlesOfParts>
  <Company>PresentationPoint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DotCom Services (India) Pvt. Ltd.</dc:title>
  <dc:creator>Priyanka Panchal</dc:creator>
  <cp:lastModifiedBy>admin</cp:lastModifiedBy>
  <cp:revision>1293</cp:revision>
  <cp:lastPrinted>2005-03-15T07:48:11Z</cp:lastPrinted>
  <dcterms:created xsi:type="dcterms:W3CDTF">2004-11-16T16:03:16Z</dcterms:created>
  <dcterms:modified xsi:type="dcterms:W3CDTF">2014-11-26T04:38:18Z</dcterms:modified>
</cp:coreProperties>
</file>